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60" r:id="rId3"/>
    <p:sldId id="327" r:id="rId4"/>
    <p:sldId id="489" r:id="rId5"/>
    <p:sldId id="490" r:id="rId6"/>
    <p:sldId id="486" r:id="rId7"/>
    <p:sldId id="467" r:id="rId8"/>
    <p:sldId id="487" r:id="rId9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40" autoAdjust="0"/>
    <p:restoredTop sz="94660"/>
  </p:normalViewPr>
  <p:slideViewPr>
    <p:cSldViewPr snapToGrid="0">
      <p:cViewPr varScale="1">
        <p:scale>
          <a:sx n="70" d="100"/>
          <a:sy n="70" d="100"/>
        </p:scale>
        <p:origin x="4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Vuksan" userId="3af124f9-b8e7-46e3-9422-21ae1d17ac0b" providerId="ADAL" clId="{ECA32086-6AE5-481E-8C4D-3F40AC2FED63}"/>
    <pc:docChg chg="undo custSel addSld delSld modSld sldOrd">
      <pc:chgData name="Siniša Vuksan" userId="3af124f9-b8e7-46e3-9422-21ae1d17ac0b" providerId="ADAL" clId="{ECA32086-6AE5-481E-8C4D-3F40AC2FED63}" dt="2021-01-22T13:51:02.877" v="1947" actId="1076"/>
      <pc:docMkLst>
        <pc:docMk/>
      </pc:docMkLst>
      <pc:sldChg chg="modSp">
        <pc:chgData name="Siniša Vuksan" userId="3af124f9-b8e7-46e3-9422-21ae1d17ac0b" providerId="ADAL" clId="{ECA32086-6AE5-481E-8C4D-3F40AC2FED63}" dt="2021-01-22T12:31:41.625" v="18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ECA32086-6AE5-481E-8C4D-3F40AC2FED63}" dt="2021-01-22T12:31:41.625" v="18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delSp modSp add delAnim modAnim">
        <pc:chgData name="Siniša Vuksan" userId="3af124f9-b8e7-46e3-9422-21ae1d17ac0b" providerId="ADAL" clId="{ECA32086-6AE5-481E-8C4D-3F40AC2FED63}" dt="2021-01-22T12:47:38.263" v="663" actId="20577"/>
        <pc:sldMkLst>
          <pc:docMk/>
          <pc:sldMk cId="325986483" sldId="460"/>
        </pc:sldMkLst>
        <pc:spChg chg="del">
          <ac:chgData name="Siniša Vuksan" userId="3af124f9-b8e7-46e3-9422-21ae1d17ac0b" providerId="ADAL" clId="{ECA32086-6AE5-481E-8C4D-3F40AC2FED63}" dt="2021-01-22T12:34:34.443" v="21" actId="478"/>
          <ac:spMkLst>
            <pc:docMk/>
            <pc:sldMk cId="325986483" sldId="460"/>
            <ac:spMk id="4" creationId="{8C1BE7DE-85F6-43EF-B1DF-DD0AE99942D3}"/>
          </ac:spMkLst>
        </pc:spChg>
        <pc:spChg chg="add mod">
          <ac:chgData name="Siniša Vuksan" userId="3af124f9-b8e7-46e3-9422-21ae1d17ac0b" providerId="ADAL" clId="{ECA32086-6AE5-481E-8C4D-3F40AC2FED63}" dt="2021-01-22T12:39:19.843" v="216" actId="20577"/>
          <ac:spMkLst>
            <pc:docMk/>
            <pc:sldMk cId="325986483" sldId="460"/>
            <ac:spMk id="8" creationId="{EE0940DD-FC15-4A39-82BD-0425B68EF6B3}"/>
          </ac:spMkLst>
        </pc:spChg>
        <pc:spChg chg="mod">
          <ac:chgData name="Siniša Vuksan" userId="3af124f9-b8e7-46e3-9422-21ae1d17ac0b" providerId="ADAL" clId="{ECA32086-6AE5-481E-8C4D-3F40AC2FED63}" dt="2021-01-22T12:37:40.063" v="204" actId="14100"/>
          <ac:spMkLst>
            <pc:docMk/>
            <pc:sldMk cId="325986483" sldId="460"/>
            <ac:spMk id="9" creationId="{5B543F9D-7FE5-4AC5-8820-BFE4AC78DA0B}"/>
          </ac:spMkLst>
        </pc:spChg>
        <pc:spChg chg="mod">
          <ac:chgData name="Siniša Vuksan" userId="3af124f9-b8e7-46e3-9422-21ae1d17ac0b" providerId="ADAL" clId="{ECA32086-6AE5-481E-8C4D-3F40AC2FED63}" dt="2021-01-22T12:45:01.328" v="542" actId="20577"/>
          <ac:spMkLst>
            <pc:docMk/>
            <pc:sldMk cId="325986483" sldId="460"/>
            <ac:spMk id="10" creationId="{A3BF8D71-0E10-4C26-8D2B-68AB112CB5F2}"/>
          </ac:spMkLst>
        </pc:spChg>
        <pc:spChg chg="add mod">
          <ac:chgData name="Siniša Vuksan" userId="3af124f9-b8e7-46e3-9422-21ae1d17ac0b" providerId="ADAL" clId="{ECA32086-6AE5-481E-8C4D-3F40AC2FED63}" dt="2021-01-22T12:46:04.643" v="578" actId="1076"/>
          <ac:spMkLst>
            <pc:docMk/>
            <pc:sldMk cId="325986483" sldId="460"/>
            <ac:spMk id="11" creationId="{73EE274A-562C-4B30-9E56-75EED53855E7}"/>
          </ac:spMkLst>
        </pc:spChg>
        <pc:spChg chg="mod">
          <ac:chgData name="Siniša Vuksan" userId="3af124f9-b8e7-46e3-9422-21ae1d17ac0b" providerId="ADAL" clId="{ECA32086-6AE5-481E-8C4D-3F40AC2FED63}" dt="2021-01-22T12:47:38.263" v="663" actId="20577"/>
          <ac:spMkLst>
            <pc:docMk/>
            <pc:sldMk cId="325986483" sldId="460"/>
            <ac:spMk id="12" creationId="{6B4E3940-2504-4616-B7E2-7121107BF702}"/>
          </ac:spMkLst>
        </pc:spChg>
        <pc:spChg chg="add mod">
          <ac:chgData name="Siniša Vuksan" userId="3af124f9-b8e7-46e3-9422-21ae1d17ac0b" providerId="ADAL" clId="{ECA32086-6AE5-481E-8C4D-3F40AC2FED63}" dt="2021-01-22T12:46:56.202" v="654" actId="20577"/>
          <ac:spMkLst>
            <pc:docMk/>
            <pc:sldMk cId="325986483" sldId="460"/>
            <ac:spMk id="13" creationId="{29F885B8-B4EF-4C84-9949-ABC6882618E2}"/>
          </ac:spMkLst>
        </pc:spChg>
        <pc:picChg chg="del">
          <ac:chgData name="Siniša Vuksan" userId="3af124f9-b8e7-46e3-9422-21ae1d17ac0b" providerId="ADAL" clId="{ECA32086-6AE5-481E-8C4D-3F40AC2FED63}" dt="2021-01-22T12:34:31.068" v="20" actId="478"/>
          <ac:picMkLst>
            <pc:docMk/>
            <pc:sldMk cId="325986483" sldId="460"/>
            <ac:picMk id="2" creationId="{6CD3EED1-5818-42A8-A4F8-63B8F0FF4A9F}"/>
          </ac:picMkLst>
        </pc:picChg>
        <pc:picChg chg="add mod">
          <ac:chgData name="Siniša Vuksan" userId="3af124f9-b8e7-46e3-9422-21ae1d17ac0b" providerId="ADAL" clId="{ECA32086-6AE5-481E-8C4D-3F40AC2FED63}" dt="2021-01-22T12:38:35.522" v="209" actId="1076"/>
          <ac:picMkLst>
            <pc:docMk/>
            <pc:sldMk cId="325986483" sldId="460"/>
            <ac:picMk id="3" creationId="{B6B24D88-3C84-430A-9B27-BDB94FB994B0}"/>
          </ac:picMkLst>
        </pc:picChg>
      </pc:sldChg>
    </pc:docChg>
  </pc:docChgLst>
  <pc:docChgLst>
    <pc:chgData name="Siniša ᵀᴴᴱ ᴼᴿᴵᴳᴵᴻᴬᴸ Wolfenstein" userId="215f646470bc261a" providerId="LiveId" clId="{5BFBD172-CB60-406F-BB96-F64C8F4EE7E5}"/>
    <pc:docChg chg="undo redo custSel addSld delSld modSld sldOrd">
      <pc:chgData name="Siniša ᵀᴴᴱ ᴼᴿᴵᴳᴵᴻᴬᴸ Wolfenstein" userId="215f646470bc261a" providerId="LiveId" clId="{5BFBD172-CB60-406F-BB96-F64C8F4EE7E5}" dt="2021-02-19T11:55:26.941" v="10527" actId="1035"/>
      <pc:docMkLst>
        <pc:docMk/>
      </pc:docMkLst>
      <pc:sldChg chg="modSp">
        <pc:chgData name="Siniša ᵀᴴᴱ ᴼᴿᴵᴳᴵᴻᴬᴸ Wolfenstein" userId="215f646470bc261a" providerId="LiveId" clId="{5BFBD172-CB60-406F-BB96-F64C8F4EE7E5}" dt="2021-02-19T11:04:37.220" v="8796" actId="20577"/>
        <pc:sldMkLst>
          <pc:docMk/>
          <pc:sldMk cId="1473559465" sldId="256"/>
        </pc:sldMkLst>
        <pc:spChg chg="mod">
          <ac:chgData name="Siniša ᵀᴴᴱ ᴼᴿᴵᴳᴵᴻᴬᴸ Wolfenstein" userId="215f646470bc261a" providerId="LiveId" clId="{5BFBD172-CB60-406F-BB96-F64C8F4EE7E5}" dt="2021-02-19T11:04:37.220" v="8796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modSp add modAnim">
        <pc:chgData name="Siniša ᵀᴴᴱ ᴼᴿᴵᴳᴵᴻᴬᴸ Wolfenstein" userId="215f646470bc261a" providerId="LiveId" clId="{5BFBD172-CB60-406F-BB96-F64C8F4EE7E5}" dt="2021-02-19T11:54:20.952" v="10515"/>
        <pc:sldMkLst>
          <pc:docMk/>
          <pc:sldMk cId="2534990195" sldId="327"/>
        </pc:sldMkLst>
        <pc:spChg chg="mod">
          <ac:chgData name="Siniša ᵀᴴᴱ ᴼᴿᴵᴳᴵᴻᴬᴸ Wolfenstein" userId="215f646470bc261a" providerId="LiveId" clId="{5BFBD172-CB60-406F-BB96-F64C8F4EE7E5}" dt="2021-02-19T11:18:57.049" v="9297" actId="20577"/>
          <ac:spMkLst>
            <pc:docMk/>
            <pc:sldMk cId="2534990195" sldId="327"/>
            <ac:spMk id="5" creationId="{B8A3143C-029E-40B5-BE16-112F882053E5}"/>
          </ac:spMkLst>
        </pc:spChg>
        <pc:spChg chg="mod">
          <ac:chgData name="Siniša ᵀᴴᴱ ᴼᴿᴵᴳᴵᴻᴬᴸ Wolfenstein" userId="215f646470bc261a" providerId="LiveId" clId="{5BFBD172-CB60-406F-BB96-F64C8F4EE7E5}" dt="2021-02-19T11:20:02.260" v="9411" actId="20577"/>
          <ac:spMkLst>
            <pc:docMk/>
            <pc:sldMk cId="2534990195" sldId="327"/>
            <ac:spMk id="6" creationId="{0E396268-D271-4295-816F-4B37E71E97F9}"/>
          </ac:spMkLst>
        </pc:spChg>
        <pc:spChg chg="mod">
          <ac:chgData name="Siniša ᵀᴴᴱ ᴼᴿᴵᴳᴵᴻᴬᴸ Wolfenstein" userId="215f646470bc261a" providerId="LiveId" clId="{5BFBD172-CB60-406F-BB96-F64C8F4EE7E5}" dt="2021-02-19T11:21:33.414" v="9443" actId="1076"/>
          <ac:spMkLst>
            <pc:docMk/>
            <pc:sldMk cId="2534990195" sldId="327"/>
            <ac:spMk id="7" creationId="{D011009A-5CAA-4E70-B94A-D6F67B7ED73D}"/>
          </ac:spMkLst>
        </pc:spChg>
        <pc:spChg chg="mod">
          <ac:chgData name="Siniša ᵀᴴᴱ ᴼᴿᴵᴳᴵᴻᴬᴸ Wolfenstein" userId="215f646470bc261a" providerId="LiveId" clId="{5BFBD172-CB60-406F-BB96-F64C8F4EE7E5}" dt="2021-02-19T11:24:44.252" v="9574" actId="20577"/>
          <ac:spMkLst>
            <pc:docMk/>
            <pc:sldMk cId="2534990195" sldId="327"/>
            <ac:spMk id="9" creationId="{904A25CC-0F18-4911-AF18-F01827347852}"/>
          </ac:spMkLst>
        </pc:spChg>
      </pc:sldChg>
      <pc:sldChg chg="modSp add del ord">
        <pc:chgData name="Siniša ᵀᴴᴱ ᴼᴿᴵᴳᴵᴻᴬᴸ Wolfenstein" userId="215f646470bc261a" providerId="LiveId" clId="{5BFBD172-CB60-406F-BB96-F64C8F4EE7E5}" dt="2021-02-19T11:48:01.770" v="10389" actId="2696"/>
        <pc:sldMkLst>
          <pc:docMk/>
          <pc:sldMk cId="1448836093" sldId="444"/>
        </pc:sldMkLst>
        <pc:spChg chg="mod">
          <ac:chgData name="Siniša ᵀᴴᴱ ᴼᴿᴵᴳᴵᴻᴬᴸ Wolfenstein" userId="215f646470bc261a" providerId="LiveId" clId="{5BFBD172-CB60-406F-BB96-F64C8F4EE7E5}" dt="2021-02-12T17:28:42.208" v="7053" actId="20577"/>
          <ac:spMkLst>
            <pc:docMk/>
            <pc:sldMk cId="1448836093" sldId="444"/>
            <ac:spMk id="18" creationId="{8619A0A9-4971-4637-BA0B-39A4F5D24D27}"/>
          </ac:spMkLst>
        </pc:spChg>
      </pc:sldChg>
      <pc:sldChg chg="addSp delSp modSp addAnim delAnim modAnim">
        <pc:chgData name="Siniša ᵀᴴᴱ ᴼᴿᴵᴳᴵᴻᴬᴸ Wolfenstein" userId="215f646470bc261a" providerId="LiveId" clId="{5BFBD172-CB60-406F-BB96-F64C8F4EE7E5}" dt="2021-02-19T11:14:38.745" v="9078" actId="1440"/>
        <pc:sldMkLst>
          <pc:docMk/>
          <pc:sldMk cId="325986483" sldId="460"/>
        </pc:sldMkLst>
        <pc:spChg chg="add del mod">
          <ac:chgData name="Siniša ᵀᴴᴱ ᴼᴿᴵᴳᴵᴻᴬᴸ Wolfenstein" userId="215f646470bc261a" providerId="LiveId" clId="{5BFBD172-CB60-406F-BB96-F64C8F4EE7E5}" dt="2021-01-30T06:38:52.608" v="453" actId="478"/>
          <ac:spMkLst>
            <pc:docMk/>
            <pc:sldMk cId="325986483" sldId="460"/>
            <ac:spMk id="4" creationId="{B074C5E8-C705-40E9-9BA6-E049C6092B9B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43:42.599" v="5451" actId="478"/>
          <ac:spMkLst>
            <pc:docMk/>
            <pc:sldMk cId="325986483" sldId="460"/>
            <ac:spMk id="5" creationId="{7F10C940-A1A3-400A-9B00-C2A3EA293670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43:44.602" v="5452" actId="478"/>
          <ac:spMkLst>
            <pc:docMk/>
            <pc:sldMk cId="325986483" sldId="460"/>
            <ac:spMk id="6" creationId="{224905A2-C2F1-4680-BCC6-FB38BBDE2097}"/>
          </ac:spMkLst>
        </pc:spChg>
        <pc:spChg chg="add mod">
          <ac:chgData name="Siniša ᵀᴴᴱ ᴼᴿᴵᴳᴵᴻᴬᴸ Wolfenstein" userId="215f646470bc261a" providerId="LiveId" clId="{5BFBD172-CB60-406F-BB96-F64C8F4EE7E5}" dt="2021-02-19T11:05:29.247" v="8806" actId="20577"/>
          <ac:spMkLst>
            <pc:docMk/>
            <pc:sldMk cId="325986483" sldId="460"/>
            <ac:spMk id="8" creationId="{D48593FF-D835-47C2-BC10-D8E8DDD1FCBF}"/>
          </ac:spMkLst>
        </pc:spChg>
        <pc:spChg chg="del">
          <ac:chgData name="Siniša ᵀᴴᴱ ᴼᴿᴵᴳᴵᴻᴬᴸ Wolfenstein" userId="215f646470bc261a" providerId="LiveId" clId="{5BFBD172-CB60-406F-BB96-F64C8F4EE7E5}" dt="2021-01-30T06:31:44.783" v="370" actId="478"/>
          <ac:spMkLst>
            <pc:docMk/>
            <pc:sldMk cId="325986483" sldId="460"/>
            <ac:spMk id="8" creationId="{EE0940DD-FC15-4A39-82BD-0425B68EF6B3}"/>
          </ac:spMkLst>
        </pc:spChg>
        <pc:spChg chg="del">
          <ac:chgData name="Siniša ᵀᴴᴱ ᴼᴿᴵᴳᴵᴻᴬᴸ Wolfenstein" userId="215f646470bc261a" providerId="LiveId" clId="{5BFBD172-CB60-406F-BB96-F64C8F4EE7E5}" dt="2021-01-30T06:31:39.569" v="369" actId="478"/>
          <ac:spMkLst>
            <pc:docMk/>
            <pc:sldMk cId="325986483" sldId="460"/>
            <ac:spMk id="9" creationId="{5B543F9D-7FE5-4AC5-8820-BFE4AC78DA0B}"/>
          </ac:spMkLst>
        </pc:spChg>
        <pc:spChg chg="del mod">
          <ac:chgData name="Siniša ᵀᴴᴱ ᴼᴿᴵᴳᴵᴻᴬᴸ Wolfenstein" userId="215f646470bc261a" providerId="LiveId" clId="{5BFBD172-CB60-406F-BB96-F64C8F4EE7E5}" dt="2021-02-19T11:04:54.260" v="8799" actId="478"/>
          <ac:spMkLst>
            <pc:docMk/>
            <pc:sldMk cId="325986483" sldId="460"/>
            <ac:spMk id="10" creationId="{A3BF8D71-0E10-4C26-8D2B-68AB112CB5F2}"/>
          </ac:spMkLst>
        </pc:spChg>
        <pc:spChg chg="add mod">
          <ac:chgData name="Siniša ᵀᴴᴱ ᴼᴿᴵᴳᴵᴻᴬᴸ Wolfenstein" userId="215f646470bc261a" providerId="LiveId" clId="{5BFBD172-CB60-406F-BB96-F64C8F4EE7E5}" dt="2021-02-19T11:09:34.631" v="8969" actId="1076"/>
          <ac:spMkLst>
            <pc:docMk/>
            <pc:sldMk cId="325986483" sldId="460"/>
            <ac:spMk id="11" creationId="{6F9CE73E-9C7D-4D31-B1C0-2FFD9506C888}"/>
          </ac:spMkLst>
        </pc:spChg>
        <pc:spChg chg="del">
          <ac:chgData name="Siniša ᵀᴴᴱ ᴼᴿᴵᴳᴵᴻᴬᴸ Wolfenstein" userId="215f646470bc261a" providerId="LiveId" clId="{5BFBD172-CB60-406F-BB96-F64C8F4EE7E5}" dt="2021-01-30T06:35:03.600" v="404" actId="478"/>
          <ac:spMkLst>
            <pc:docMk/>
            <pc:sldMk cId="325986483" sldId="460"/>
            <ac:spMk id="11" creationId="{73EE274A-562C-4B30-9E56-75EED53855E7}"/>
          </ac:spMkLst>
        </pc:spChg>
        <pc:spChg chg="del mod">
          <ac:chgData name="Siniša ᵀᴴᴱ ᴼᴿᴵᴳᴵᴻᴬᴸ Wolfenstein" userId="215f646470bc261a" providerId="LiveId" clId="{5BFBD172-CB60-406F-BB96-F64C8F4EE7E5}" dt="2021-02-19T11:04:55.932" v="8800" actId="478"/>
          <ac:spMkLst>
            <pc:docMk/>
            <pc:sldMk cId="325986483" sldId="460"/>
            <ac:spMk id="12" creationId="{6B4E3940-2504-4616-B7E2-7121107BF702}"/>
          </ac:spMkLst>
        </pc:spChg>
        <pc:spChg chg="del">
          <ac:chgData name="Siniša ᵀᴴᴱ ᴼᴿᴵᴳᴵᴻᴬᴸ Wolfenstein" userId="215f646470bc261a" providerId="LiveId" clId="{5BFBD172-CB60-406F-BB96-F64C8F4EE7E5}" dt="2021-01-30T06:35:01.923" v="403" actId="478"/>
          <ac:spMkLst>
            <pc:docMk/>
            <pc:sldMk cId="325986483" sldId="460"/>
            <ac:spMk id="13" creationId="{29F885B8-B4EF-4C84-9949-ABC6882618E2}"/>
          </ac:spMkLst>
        </pc:spChg>
        <pc:spChg chg="add del mod">
          <ac:chgData name="Siniša ᵀᴴᴱ ᴼᴿᴵᴳᴵᴻᴬᴸ Wolfenstein" userId="215f646470bc261a" providerId="LiveId" clId="{5BFBD172-CB60-406F-BB96-F64C8F4EE7E5}" dt="2021-02-19T11:12:15.631" v="9072" actId="14100"/>
          <ac:spMkLst>
            <pc:docMk/>
            <pc:sldMk cId="325986483" sldId="460"/>
            <ac:spMk id="13" creationId="{6DDADE87-A8C0-44BE-9092-983536454E96}"/>
          </ac:spMkLst>
        </pc:spChg>
        <pc:spChg chg="add del mod">
          <ac:chgData name="Siniša ᵀᴴᴱ ᴼᴿᴵᴳᴵᴻᴬᴸ Wolfenstein" userId="215f646470bc261a" providerId="LiveId" clId="{5BFBD172-CB60-406F-BB96-F64C8F4EE7E5}" dt="2021-01-30T06:38:48.487" v="452" actId="478"/>
          <ac:spMkLst>
            <pc:docMk/>
            <pc:sldMk cId="325986483" sldId="460"/>
            <ac:spMk id="14" creationId="{7E41F3C8-8496-4C6D-81FD-7F7FD944DC15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42:16.916" v="5329" actId="478"/>
          <ac:spMkLst>
            <pc:docMk/>
            <pc:sldMk cId="325986483" sldId="460"/>
            <ac:spMk id="15" creationId="{E9A42C61-16C8-46B8-B638-6A0253D84903}"/>
          </ac:spMkLst>
        </pc:spChg>
        <pc:picChg chg="add mod">
          <ac:chgData name="Siniša ᵀᴴᴱ ᴼᴿᴵᴳᴵᴻᴬᴸ Wolfenstein" userId="215f646470bc261a" providerId="LiveId" clId="{5BFBD172-CB60-406F-BB96-F64C8F4EE7E5}" dt="2021-02-19T11:05:49.482" v="8807" actId="14826"/>
          <ac:picMkLst>
            <pc:docMk/>
            <pc:sldMk cId="325986483" sldId="460"/>
            <ac:picMk id="2" creationId="{4BC4FEC6-B234-4A3E-A194-3CA02FB89D98}"/>
          </ac:picMkLst>
        </pc:picChg>
        <pc:picChg chg="add mod">
          <ac:chgData name="Siniša ᵀᴴᴱ ᴼᴿᴵᴳᴵᴻᴬᴸ Wolfenstein" userId="215f646470bc261a" providerId="LiveId" clId="{5BFBD172-CB60-406F-BB96-F64C8F4EE7E5}" dt="2021-02-19T11:09:38.077" v="8970" actId="1076"/>
          <ac:picMkLst>
            <pc:docMk/>
            <pc:sldMk cId="325986483" sldId="460"/>
            <ac:picMk id="3" creationId="{A28935E5-DB7F-48EB-AD70-57EC8FA792E6}"/>
          </ac:picMkLst>
        </pc:picChg>
        <pc:picChg chg="del">
          <ac:chgData name="Siniša ᵀᴴᴱ ᴼᴿᴵᴳᴵᴻᴬᴸ Wolfenstein" userId="215f646470bc261a" providerId="LiveId" clId="{5BFBD172-CB60-406F-BB96-F64C8F4EE7E5}" dt="2021-01-30T06:31:35.163" v="368" actId="478"/>
          <ac:picMkLst>
            <pc:docMk/>
            <pc:sldMk cId="325986483" sldId="460"/>
            <ac:picMk id="3" creationId="{B6B24D88-3C84-430A-9B27-BDB94FB994B0}"/>
          </ac:picMkLst>
        </pc:picChg>
        <pc:picChg chg="add mod ord">
          <ac:chgData name="Siniša ᵀᴴᴱ ᴼᴿᴵᴳᴵᴻᴬᴸ Wolfenstein" userId="215f646470bc261a" providerId="LiveId" clId="{5BFBD172-CB60-406F-BB96-F64C8F4EE7E5}" dt="2021-02-19T11:14:38.745" v="9078" actId="1440"/>
          <ac:picMkLst>
            <pc:docMk/>
            <pc:sldMk cId="325986483" sldId="460"/>
            <ac:picMk id="4" creationId="{C8CFDB12-6684-4491-836F-CAFE6F4D2B76}"/>
          </ac:picMkLst>
        </pc:picChg>
      </pc:sldChg>
      <pc:sldChg chg="addSp delSp modSp add ord delAnim modAnim">
        <pc:chgData name="Siniša ᵀᴴᴱ ᴼᴿᴵᴳᴵᴻᴬᴸ Wolfenstein" userId="215f646470bc261a" providerId="LiveId" clId="{5BFBD172-CB60-406F-BB96-F64C8F4EE7E5}" dt="2021-02-19T11:47:47.046" v="10384" actId="20577"/>
        <pc:sldMkLst>
          <pc:docMk/>
          <pc:sldMk cId="1123567408" sldId="467"/>
        </pc:sldMkLst>
        <pc:spChg chg="mod">
          <ac:chgData name="Siniša ᵀᴴᴱ ᴼᴿᴵᴳᴵᴻᴬᴸ Wolfenstein" userId="215f646470bc261a" providerId="LiveId" clId="{5BFBD172-CB60-406F-BB96-F64C8F4EE7E5}" dt="2021-02-19T11:46:32.942" v="10369" actId="20577"/>
          <ac:spMkLst>
            <pc:docMk/>
            <pc:sldMk cId="1123567408" sldId="467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5BFBD172-CB60-406F-BB96-F64C8F4EE7E5}" dt="2021-02-19T11:44:33.110" v="10203" actId="20577"/>
          <ac:spMkLst>
            <pc:docMk/>
            <pc:sldMk cId="1123567408" sldId="467"/>
            <ac:spMk id="7" creationId="{0256D9EB-C20B-45FA-9F3D-124012366C9E}"/>
          </ac:spMkLst>
        </pc:spChg>
        <pc:spChg chg="add mod">
          <ac:chgData name="Siniša ᵀᴴᴱ ᴼᴿᴵᴳᴵᴻᴬᴸ Wolfenstein" userId="215f646470bc261a" providerId="LiveId" clId="{5BFBD172-CB60-406F-BB96-F64C8F4EE7E5}" dt="2021-02-19T11:46:59.396" v="10372" actId="20577"/>
          <ac:spMkLst>
            <pc:docMk/>
            <pc:sldMk cId="1123567408" sldId="467"/>
            <ac:spMk id="8" creationId="{5D75EBE1-F498-4911-8086-B8DA30C37CA4}"/>
          </ac:spMkLst>
        </pc:spChg>
        <pc:spChg chg="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8" creationId="{B7F80AF6-A3C9-48EB-85CE-6AE1CF7C7E57}"/>
          </ac:spMkLst>
        </pc:spChg>
        <pc:spChg chg="add mod">
          <ac:chgData name="Siniša ᵀᴴᴱ ᴼᴿᴵᴳᴵᴻᴬᴸ Wolfenstein" userId="215f646470bc261a" providerId="LiveId" clId="{5BFBD172-CB60-406F-BB96-F64C8F4EE7E5}" dt="2021-02-19T11:47:16.207" v="10375" actId="20577"/>
          <ac:spMkLst>
            <pc:docMk/>
            <pc:sldMk cId="1123567408" sldId="467"/>
            <ac:spMk id="9" creationId="{04AC9734-10B1-4507-9882-D24F89E59F2F}"/>
          </ac:spMkLst>
        </pc:spChg>
        <pc:spChg chg="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9" creationId="{0B9D8C08-E450-4629-A241-9143C44C6F72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59:11.981" v="5968" actId="478"/>
          <ac:spMkLst>
            <pc:docMk/>
            <pc:sldMk cId="1123567408" sldId="467"/>
            <ac:spMk id="10" creationId="{B5F0BF9C-A2DB-46C0-AA95-9C74E556B609}"/>
          </ac:spMkLst>
        </pc:spChg>
        <pc:spChg chg="add mod">
          <ac:chgData name="Siniša ᵀᴴᴱ ᴼᴿᴵᴳᴵᴻᴬᴸ Wolfenstein" userId="215f646470bc261a" providerId="LiveId" clId="{5BFBD172-CB60-406F-BB96-F64C8F4EE7E5}" dt="2021-02-19T11:47:27.117" v="10378" actId="20577"/>
          <ac:spMkLst>
            <pc:docMk/>
            <pc:sldMk cId="1123567408" sldId="467"/>
            <ac:spMk id="10" creationId="{FE6B7108-961B-457D-B396-876F4C81A0B8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11" creationId="{95EA7218-A81D-402B-8B64-EABC3B4012B7}"/>
          </ac:spMkLst>
        </pc:spChg>
        <pc:spChg chg="add mod">
          <ac:chgData name="Siniša ᵀᴴᴱ ᴼᴿᴵᴳᴵᴻᴬᴸ Wolfenstein" userId="215f646470bc261a" providerId="LiveId" clId="{5BFBD172-CB60-406F-BB96-F64C8F4EE7E5}" dt="2021-02-19T11:47:35.355" v="10381" actId="20577"/>
          <ac:spMkLst>
            <pc:docMk/>
            <pc:sldMk cId="1123567408" sldId="467"/>
            <ac:spMk id="11" creationId="{FB791871-0E05-4131-AF8C-790F797B5DFA}"/>
          </ac:spMkLst>
        </pc:spChg>
        <pc:spChg chg="add mod">
          <ac:chgData name="Siniša ᵀᴴᴱ ᴼᴿᴵᴳᴵᴻᴬᴸ Wolfenstein" userId="215f646470bc261a" providerId="LiveId" clId="{5BFBD172-CB60-406F-BB96-F64C8F4EE7E5}" dt="2021-02-19T11:47:47.046" v="10384" actId="20577"/>
          <ac:spMkLst>
            <pc:docMk/>
            <pc:sldMk cId="1123567408" sldId="467"/>
            <ac:spMk id="12" creationId="{882051FA-57B7-4A62-A343-71744C04E752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12" creationId="{9038828D-1BDF-4FA3-A11F-3E74BF28AB99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13" creationId="{0AE95F0D-516F-467A-8799-C36F295B5401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14" creationId="{E4A028E9-0231-4759-AACB-539B4C6AA370}"/>
          </ac:spMkLst>
        </pc:spChg>
        <pc:picChg chg="mod">
          <ac:chgData name="Siniša ᵀᴴᴱ ᴼᴿᴵᴳᴵᴻᴬᴸ Wolfenstein" userId="215f646470bc261a" providerId="LiveId" clId="{5BFBD172-CB60-406F-BB96-F64C8F4EE7E5}" dt="2021-02-19T11:46:30.943" v="10368" actId="1076"/>
          <ac:picMkLst>
            <pc:docMk/>
            <pc:sldMk cId="1123567408" sldId="467"/>
            <ac:picMk id="2" creationId="{79AB126F-5218-4223-8FB3-6BD5D18FF2B3}"/>
          </ac:picMkLst>
        </pc:picChg>
        <pc:picChg chg="mod">
          <ac:chgData name="Siniša ᵀᴴᴱ ᴼᴿᴵᴳᴵᴻᴬᴸ Wolfenstein" userId="215f646470bc261a" providerId="LiveId" clId="{5BFBD172-CB60-406F-BB96-F64C8F4EE7E5}" dt="2021-02-19T11:44:22.153" v="10200" actId="14826"/>
          <ac:picMkLst>
            <pc:docMk/>
            <pc:sldMk cId="1123567408" sldId="467"/>
            <ac:picMk id="4" creationId="{1B2619D9-4F98-4A11-8FFE-57C7EB1F529A}"/>
          </ac:picMkLst>
        </pc:picChg>
      </pc:sldChg>
      <pc:sldChg chg="addSp delSp modSp add del ord delAnim modAnim">
        <pc:chgData name="Siniša ᵀᴴᴱ ᴼᴿᴵᴳᴵᴻᴬᴸ Wolfenstein" userId="215f646470bc261a" providerId="LiveId" clId="{5BFBD172-CB60-406F-BB96-F64C8F4EE7E5}" dt="2021-02-19T11:47:56.965" v="10386" actId="2696"/>
        <pc:sldMkLst>
          <pc:docMk/>
          <pc:sldMk cId="2067843151" sldId="470"/>
        </pc:sldMkLst>
        <pc:spChg chg="mod">
          <ac:chgData name="Siniša ᵀᴴᴱ ᴼᴿᴵᴳᴵᴻᴬᴸ Wolfenstein" userId="215f646470bc261a" providerId="LiveId" clId="{5BFBD172-CB60-406F-BB96-F64C8F4EE7E5}" dt="2021-02-12T17:12:33.252" v="6285" actId="1076"/>
          <ac:spMkLst>
            <pc:docMk/>
            <pc:sldMk cId="2067843151" sldId="470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5BFBD172-CB60-406F-BB96-F64C8F4EE7E5}" dt="2021-02-12T17:13:14.492" v="6303" actId="14100"/>
          <ac:spMkLst>
            <pc:docMk/>
            <pc:sldMk cId="2067843151" sldId="470"/>
            <ac:spMk id="7" creationId="{71056B52-50A8-479F-A415-3D04974C2CD9}"/>
          </ac:spMkLst>
        </pc:spChg>
        <pc:spChg chg="add mod">
          <ac:chgData name="Siniša ᵀᴴᴱ ᴼᴿᴵᴳᴵᴻᴬᴸ Wolfenstein" userId="215f646470bc261a" providerId="LiveId" clId="{5BFBD172-CB60-406F-BB96-F64C8F4EE7E5}" dt="2021-02-12T17:12:40.674" v="6287" actId="1076"/>
          <ac:spMkLst>
            <pc:docMk/>
            <pc:sldMk cId="2067843151" sldId="470"/>
            <ac:spMk id="8" creationId="{88043A42-9D16-4EA2-8AA5-967449A196DB}"/>
          </ac:spMkLst>
        </pc:spChg>
        <pc:spChg chg="add mod">
          <ac:chgData name="Siniša ᵀᴴᴱ ᴼᴿᴵᴳᴵᴻᴬᴸ Wolfenstein" userId="215f646470bc261a" providerId="LiveId" clId="{5BFBD172-CB60-406F-BB96-F64C8F4EE7E5}" dt="2021-02-12T17:15:08.517" v="6525" actId="1076"/>
          <ac:spMkLst>
            <pc:docMk/>
            <pc:sldMk cId="2067843151" sldId="470"/>
            <ac:spMk id="10" creationId="{8F592E41-8597-400C-8BC4-3457FA61B1BB}"/>
          </ac:spMkLst>
        </pc:spChg>
        <pc:picChg chg="add del mod">
          <ac:chgData name="Siniša ᵀᴴᴱ ᴼᴿᴵᴳᴵᴻᴬᴸ Wolfenstein" userId="215f646470bc261a" providerId="LiveId" clId="{5BFBD172-CB60-406F-BB96-F64C8F4EE7E5}" dt="2021-02-12T17:06:51.507" v="6179" actId="478"/>
          <ac:picMkLst>
            <pc:docMk/>
            <pc:sldMk cId="2067843151" sldId="470"/>
            <ac:picMk id="2" creationId="{4D75B493-C643-414C-99FB-9EE158CB61D0}"/>
          </ac:picMkLst>
        </pc:picChg>
        <pc:picChg chg="add mod">
          <ac:chgData name="Siniša ᵀᴴᴱ ᴼᴿᴵᴳᴵᴻᴬᴸ Wolfenstein" userId="215f646470bc261a" providerId="LiveId" clId="{5BFBD172-CB60-406F-BB96-F64C8F4EE7E5}" dt="2021-02-12T17:13:02.036" v="6296" actId="1076"/>
          <ac:picMkLst>
            <pc:docMk/>
            <pc:sldMk cId="2067843151" sldId="470"/>
            <ac:picMk id="3" creationId="{90902BF3-7DAA-4FE6-B72F-5993B2DDB98F}"/>
          </ac:picMkLst>
        </pc:picChg>
        <pc:picChg chg="mod">
          <ac:chgData name="Siniša ᵀᴴᴱ ᴼᴿᴵᴳᴵᴻᴬᴸ Wolfenstein" userId="215f646470bc261a" providerId="LiveId" clId="{5BFBD172-CB60-406F-BB96-F64C8F4EE7E5}" dt="2021-02-12T17:06:00.858" v="6166" actId="14826"/>
          <ac:picMkLst>
            <pc:docMk/>
            <pc:sldMk cId="2067843151" sldId="470"/>
            <ac:picMk id="4" creationId="{1B2619D9-4F98-4A11-8FFE-57C7EB1F529A}"/>
          </ac:picMkLst>
        </pc:picChg>
        <pc:picChg chg="add mod">
          <ac:chgData name="Siniša ᵀᴴᴱ ᴼᴿᴵᴳᴵᴻᴬᴸ Wolfenstein" userId="215f646470bc261a" providerId="LiveId" clId="{5BFBD172-CB60-406F-BB96-F64C8F4EE7E5}" dt="2021-02-12T17:13:08.399" v="6302" actId="14100"/>
          <ac:picMkLst>
            <pc:docMk/>
            <pc:sldMk cId="2067843151" sldId="470"/>
            <ac:picMk id="9" creationId="{0F85E3AD-ACAE-4F4E-9DD5-69D0FD4FCCB2}"/>
          </ac:picMkLst>
        </pc:picChg>
        <pc:picChg chg="mod">
          <ac:chgData name="Siniša ᵀᴴᴱ ᴼᴿᴵᴳᴵᴻᴬᴸ Wolfenstein" userId="215f646470bc261a" providerId="LiveId" clId="{5BFBD172-CB60-406F-BB96-F64C8F4EE7E5}" dt="2021-02-12T17:12:57.332" v="6295" actId="1035"/>
          <ac:picMkLst>
            <pc:docMk/>
            <pc:sldMk cId="2067843151" sldId="470"/>
            <ac:picMk id="14" creationId="{348446D7-804E-42D8-B4BE-06CF4E69FE8C}"/>
          </ac:picMkLst>
        </pc:picChg>
      </pc:sldChg>
      <pc:sldChg chg="addSp delSp modSp add del ord delAnim modAnim">
        <pc:chgData name="Siniša ᵀᴴᴱ ᴼᴿᴵᴳᴵᴻᴬᴸ Wolfenstein" userId="215f646470bc261a" providerId="LiveId" clId="{5BFBD172-CB60-406F-BB96-F64C8F4EE7E5}" dt="2021-02-19T11:43:53.754" v="10198" actId="2696"/>
        <pc:sldMkLst>
          <pc:docMk/>
          <pc:sldMk cId="2618825649" sldId="474"/>
        </pc:sldMkLst>
        <pc:spChg chg="add del mod">
          <ac:chgData name="Siniša ᵀᴴᴱ ᴼᴿᴵᴳᴵᴻᴬᴸ Wolfenstein" userId="215f646470bc261a" providerId="LiveId" clId="{5BFBD172-CB60-406F-BB96-F64C8F4EE7E5}" dt="2021-02-05T13:57:20.156" v="3703" actId="478"/>
          <ac:spMkLst>
            <pc:docMk/>
            <pc:sldMk cId="2618825649" sldId="474"/>
            <ac:spMk id="5" creationId="{3699DB16-96D3-489F-A704-E0CDB0C6F324}"/>
          </ac:spMkLst>
        </pc:spChg>
        <pc:spChg chg="add mod">
          <ac:chgData name="Siniša ᵀᴴᴱ ᴼᴿᴵᴳᴵᴻᴬᴸ Wolfenstein" userId="215f646470bc261a" providerId="LiveId" clId="{5BFBD172-CB60-406F-BB96-F64C8F4EE7E5}" dt="2021-02-12T16:55:08.022" v="5924" actId="20577"/>
          <ac:spMkLst>
            <pc:docMk/>
            <pc:sldMk cId="2618825649" sldId="474"/>
            <ac:spMk id="5" creationId="{9E3CAAEE-C29A-4F66-888B-A2BEE4C8DC8C}"/>
          </ac:spMkLst>
        </pc:spChg>
        <pc:spChg chg="mod">
          <ac:chgData name="Siniša ᵀᴴᴱ ᴼᴿᴵᴳᴵᴻᴬᴸ Wolfenstein" userId="215f646470bc261a" providerId="LiveId" clId="{5BFBD172-CB60-406F-BB96-F64C8F4EE7E5}" dt="2021-02-12T16:53:58.642" v="5910" actId="1076"/>
          <ac:spMkLst>
            <pc:docMk/>
            <pc:sldMk cId="2618825649" sldId="474"/>
            <ac:spMk id="6" creationId="{010AB125-9086-4261-98B4-FC5A0801347C}"/>
          </ac:spMkLst>
        </pc:spChg>
        <pc:spChg chg="add mod">
          <ac:chgData name="Siniša ᵀᴴᴱ ᴼᴿᴵᴳᴵᴻᴬᴸ Wolfenstein" userId="215f646470bc261a" providerId="LiveId" clId="{5BFBD172-CB60-406F-BB96-F64C8F4EE7E5}" dt="2021-02-12T16:55:16.882" v="5931" actId="1036"/>
          <ac:spMkLst>
            <pc:docMk/>
            <pc:sldMk cId="2618825649" sldId="474"/>
            <ac:spMk id="7" creationId="{CE7BD3D8-2D3C-438B-B63B-926B36C70D2D}"/>
          </ac:spMkLst>
        </pc:spChg>
        <pc:spChg chg="add del mod">
          <ac:chgData name="Siniša ᵀᴴᴱ ᴼᴿᴵᴳᴵᴻᴬᴸ Wolfenstein" userId="215f646470bc261a" providerId="LiveId" clId="{5BFBD172-CB60-406F-BB96-F64C8F4EE7E5}" dt="2021-02-05T13:57:20.156" v="3703" actId="478"/>
          <ac:spMkLst>
            <pc:docMk/>
            <pc:sldMk cId="2618825649" sldId="474"/>
            <ac:spMk id="7" creationId="{F369FEBD-CF0F-4AE6-BC0C-13383293C90C}"/>
          </ac:spMkLst>
        </pc:spChg>
        <pc:spChg chg="add mod">
          <ac:chgData name="Siniša ᵀᴴᴱ ᴼᴿᴵᴳᴵᴻᴬᴸ Wolfenstein" userId="215f646470bc261a" providerId="LiveId" clId="{5BFBD172-CB60-406F-BB96-F64C8F4EE7E5}" dt="2021-02-12T16:55:25.581" v="5937" actId="20577"/>
          <ac:spMkLst>
            <pc:docMk/>
            <pc:sldMk cId="2618825649" sldId="474"/>
            <ac:spMk id="8" creationId="{82611F0B-09D9-4773-A838-6F24E2BCB8F7}"/>
          </ac:spMkLst>
        </pc:spChg>
        <pc:spChg chg="add del mod">
          <ac:chgData name="Siniša ᵀᴴᴱ ᴼᴿᴵᴳᴵᴻᴬᴸ Wolfenstein" userId="215f646470bc261a" providerId="LiveId" clId="{5BFBD172-CB60-406F-BB96-F64C8F4EE7E5}" dt="2021-02-05T13:57:22.900" v="3704" actId="478"/>
          <ac:spMkLst>
            <pc:docMk/>
            <pc:sldMk cId="2618825649" sldId="474"/>
            <ac:spMk id="8" creationId="{D48DA00C-60D9-4579-8822-92C6A1E1BA82}"/>
          </ac:spMkLst>
        </pc:spChg>
        <pc:spChg chg="add del mod">
          <ac:chgData name="Siniša ᵀᴴᴱ ᴼᴿᴵᴳᴵᴻᴬᴸ Wolfenstein" userId="215f646470bc261a" providerId="LiveId" clId="{5BFBD172-CB60-406F-BB96-F64C8F4EE7E5}" dt="2021-02-05T13:57:24.696" v="3705" actId="478"/>
          <ac:spMkLst>
            <pc:docMk/>
            <pc:sldMk cId="2618825649" sldId="474"/>
            <ac:spMk id="9" creationId="{01D58350-5C2F-4E44-A20A-BEE931493A9D}"/>
          </ac:spMkLst>
        </pc:spChg>
        <pc:spChg chg="add mod">
          <ac:chgData name="Siniša ᵀᴴᴱ ᴼᴿᴵᴳᴵᴻᴬᴸ Wolfenstein" userId="215f646470bc261a" providerId="LiveId" clId="{5BFBD172-CB60-406F-BB96-F64C8F4EE7E5}" dt="2021-02-12T16:55:42.646" v="5940" actId="20577"/>
          <ac:spMkLst>
            <pc:docMk/>
            <pc:sldMk cId="2618825649" sldId="474"/>
            <ac:spMk id="9" creationId="{0E0622FB-58E8-43EE-81F4-9C6312D76031}"/>
          </ac:spMkLst>
        </pc:spChg>
        <pc:spChg chg="add mod">
          <ac:chgData name="Siniša ᵀᴴᴱ ᴼᴿᴵᴳᴵᴻᴬᴸ Wolfenstein" userId="215f646470bc261a" providerId="LiveId" clId="{5BFBD172-CB60-406F-BB96-F64C8F4EE7E5}" dt="2021-02-12T16:55:49.085" v="5943" actId="20577"/>
          <ac:spMkLst>
            <pc:docMk/>
            <pc:sldMk cId="2618825649" sldId="474"/>
            <ac:spMk id="10" creationId="{BC25070F-6D27-43CE-A47A-EBEE6778DEEB}"/>
          </ac:spMkLst>
        </pc:spChg>
        <pc:spChg chg="add del mod">
          <ac:chgData name="Siniša ᵀᴴᴱ ᴼᴿᴵᴳᴵᴻᴬᴸ Wolfenstein" userId="215f646470bc261a" providerId="LiveId" clId="{5BFBD172-CB60-406F-BB96-F64C8F4EE7E5}" dt="2021-02-05T13:57:20.156" v="3703" actId="478"/>
          <ac:spMkLst>
            <pc:docMk/>
            <pc:sldMk cId="2618825649" sldId="474"/>
            <ac:spMk id="10" creationId="{F155ECC3-468D-4B20-A82C-1ABF45B591DA}"/>
          </ac:spMkLst>
        </pc:spChg>
        <pc:spChg chg="add mod">
          <ac:chgData name="Siniša ᵀᴴᴱ ᴼᴿᴵᴳᴵᴻᴬᴸ Wolfenstein" userId="215f646470bc261a" providerId="LiveId" clId="{5BFBD172-CB60-406F-BB96-F64C8F4EE7E5}" dt="2021-02-12T16:55:57.452" v="5946" actId="20577"/>
          <ac:spMkLst>
            <pc:docMk/>
            <pc:sldMk cId="2618825649" sldId="474"/>
            <ac:spMk id="11" creationId="{02356DCD-A4D8-477C-A530-55A6CC11A9C6}"/>
          </ac:spMkLst>
        </pc:spChg>
        <pc:picChg chg="mod">
          <ac:chgData name="Siniša ᵀᴴᴱ ᴼᴿᴵᴳᴵᴻᴬᴸ Wolfenstein" userId="215f646470bc261a" providerId="LiveId" clId="{5BFBD172-CB60-406F-BB96-F64C8F4EE7E5}" dt="2021-02-12T16:51:49.597" v="5857" actId="14100"/>
          <ac:picMkLst>
            <pc:docMk/>
            <pc:sldMk cId="2618825649" sldId="474"/>
            <ac:picMk id="4" creationId="{1B2619D9-4F98-4A11-8FFE-57C7EB1F529A}"/>
          </ac:picMkLst>
        </pc:picChg>
        <pc:picChg chg="mod">
          <ac:chgData name="Siniša ᵀᴴᴱ ᴼᴿᴵᴳᴵᴻᴬᴸ Wolfenstein" userId="215f646470bc261a" providerId="LiveId" clId="{5BFBD172-CB60-406F-BB96-F64C8F4EE7E5}" dt="2021-02-12T16:53:55.695" v="5909" actId="1076"/>
          <ac:picMkLst>
            <pc:docMk/>
            <pc:sldMk cId="2618825649" sldId="474"/>
            <ac:picMk id="14" creationId="{348446D7-804E-42D8-B4BE-06CF4E69FE8C}"/>
          </ac:picMkLst>
        </pc:picChg>
      </pc:sldChg>
      <pc:sldChg chg="addSp delSp modSp add del ord delAnim modAnim">
        <pc:chgData name="Siniša ᵀᴴᴱ ᴼᴿᴵᴳᴵᴻᴬᴸ Wolfenstein" userId="215f646470bc261a" providerId="LiveId" clId="{5BFBD172-CB60-406F-BB96-F64C8F4EE7E5}" dt="2021-02-19T11:47:54.627" v="10385" actId="2696"/>
        <pc:sldMkLst>
          <pc:docMk/>
          <pc:sldMk cId="350961881" sldId="480"/>
        </pc:sldMkLst>
        <pc:spChg chg="add del mod">
          <ac:chgData name="Siniša ᵀᴴᴱ ᴼᴿᴵᴳᴵᴻᴬᴸ Wolfenstein" userId="215f646470bc261a" providerId="LiveId" clId="{5BFBD172-CB60-406F-BB96-F64C8F4EE7E5}" dt="2021-02-12T17:02:37.167" v="6065" actId="478"/>
          <ac:spMkLst>
            <pc:docMk/>
            <pc:sldMk cId="350961881" sldId="480"/>
            <ac:spMk id="5" creationId="{C00E09C2-1ECC-4E99-BEE8-67D3EF3D7F9A}"/>
          </ac:spMkLst>
        </pc:spChg>
        <pc:spChg chg="mod">
          <ac:chgData name="Siniša ᵀᴴᴱ ᴼᴿᴵᴳᴵᴻᴬᴸ Wolfenstein" userId="215f646470bc261a" providerId="LiveId" clId="{5BFBD172-CB60-406F-BB96-F64C8F4EE7E5}" dt="2021-02-12T17:04:49.277" v="6163" actId="20577"/>
          <ac:spMkLst>
            <pc:docMk/>
            <pc:sldMk cId="350961881" sldId="480"/>
            <ac:spMk id="6" creationId="{010AB125-9086-4261-98B4-FC5A0801347C}"/>
          </ac:spMkLst>
        </pc:spChg>
        <pc:spChg chg="add del mod">
          <ac:chgData name="Siniša ᵀᴴᴱ ᴼᴿᴵᴳᴵᴻᴬᴸ Wolfenstein" userId="215f646470bc261a" providerId="LiveId" clId="{5BFBD172-CB60-406F-BB96-F64C8F4EE7E5}" dt="2021-02-12T17:02:37.167" v="6065" actId="478"/>
          <ac:spMkLst>
            <pc:docMk/>
            <pc:sldMk cId="350961881" sldId="480"/>
            <ac:spMk id="7" creationId="{5E4F0622-6D0E-48F7-B303-6E972422C5A6}"/>
          </ac:spMkLst>
        </pc:spChg>
        <pc:spChg chg="add del mod">
          <ac:chgData name="Siniša ᵀᴴᴱ ᴼᴿᴵᴳᴵᴻᴬᴸ Wolfenstein" userId="215f646470bc261a" providerId="LiveId" clId="{5BFBD172-CB60-406F-BB96-F64C8F4EE7E5}" dt="2021-02-12T17:02:37.167" v="6065" actId="478"/>
          <ac:spMkLst>
            <pc:docMk/>
            <pc:sldMk cId="350961881" sldId="480"/>
            <ac:spMk id="8" creationId="{B405CC7B-745D-4863-919D-10AB5AA201A7}"/>
          </ac:spMkLst>
        </pc:spChg>
        <pc:spChg chg="add del mod">
          <ac:chgData name="Siniša ᵀᴴᴱ ᴼᴿᴵᴳᴵᴻᴬᴸ Wolfenstein" userId="215f646470bc261a" providerId="LiveId" clId="{5BFBD172-CB60-406F-BB96-F64C8F4EE7E5}" dt="2021-02-12T17:02:37.167" v="6065" actId="478"/>
          <ac:spMkLst>
            <pc:docMk/>
            <pc:sldMk cId="350961881" sldId="480"/>
            <ac:spMk id="9" creationId="{D325EFAC-20A0-4798-9EDD-28A03628B638}"/>
          </ac:spMkLst>
        </pc:spChg>
        <pc:picChg chg="mod">
          <ac:chgData name="Siniša ᵀᴴᴱ ᴼᴿᴵᴳᴵᴻᴬᴸ Wolfenstein" userId="215f646470bc261a" providerId="LiveId" clId="{5BFBD172-CB60-406F-BB96-F64C8F4EE7E5}" dt="2021-02-12T17:02:03.726" v="6064" actId="14100"/>
          <ac:picMkLst>
            <pc:docMk/>
            <pc:sldMk cId="350961881" sldId="480"/>
            <ac:picMk id="4" creationId="{1B2619D9-4F98-4A11-8FFE-57C7EB1F529A}"/>
          </ac:picMkLst>
        </pc:picChg>
        <pc:picChg chg="mod">
          <ac:chgData name="Siniša ᵀᴴᴱ ᴼᴿᴵᴳᴵᴻᴬᴸ Wolfenstein" userId="215f646470bc261a" providerId="LiveId" clId="{5BFBD172-CB60-406F-BB96-F64C8F4EE7E5}" dt="2021-02-12T17:03:01.785" v="6078" actId="1037"/>
          <ac:picMkLst>
            <pc:docMk/>
            <pc:sldMk cId="350961881" sldId="480"/>
            <ac:picMk id="14" creationId="{348446D7-804E-42D8-B4BE-06CF4E69FE8C}"/>
          </ac:picMkLst>
        </pc:picChg>
      </pc:sldChg>
      <pc:sldChg chg="addSp delSp modSp new add del modAnim">
        <pc:chgData name="Siniša ᵀᴴᴱ ᴼᴿᴵᴳᴵᴻᴬᴸ Wolfenstein" userId="215f646470bc261a" providerId="LiveId" clId="{5BFBD172-CB60-406F-BB96-F64C8F4EE7E5}" dt="2021-02-19T11:48:32.082" v="10396" actId="2696"/>
        <pc:sldMkLst>
          <pc:docMk/>
          <pc:sldMk cId="3899423844" sldId="483"/>
        </pc:sldMkLst>
        <pc:spChg chg="del">
          <ac:chgData name="Siniša ᵀᴴᴱ ᴼᴿᴵᴳᴵᴻᴬᴸ Wolfenstein" userId="215f646470bc261a" providerId="LiveId" clId="{5BFBD172-CB60-406F-BB96-F64C8F4EE7E5}" dt="2021-02-12T16:51:25.809" v="5846" actId="478"/>
          <ac:spMkLst>
            <pc:docMk/>
            <pc:sldMk cId="3899423844" sldId="483"/>
            <ac:spMk id="2" creationId="{0A12617C-8620-41BF-A187-3C72E634834B}"/>
          </ac:spMkLst>
        </pc:spChg>
        <pc:spChg chg="del">
          <ac:chgData name="Siniša ᵀᴴᴱ ᴼᴿᴵᴳᴵᴻᴬᴸ Wolfenstein" userId="215f646470bc261a" providerId="LiveId" clId="{5BFBD172-CB60-406F-BB96-F64C8F4EE7E5}" dt="2021-02-12T16:51:27.225" v="5847" actId="478"/>
          <ac:spMkLst>
            <pc:docMk/>
            <pc:sldMk cId="3899423844" sldId="483"/>
            <ac:spMk id="3" creationId="{E18F9E90-5D3F-4B27-BE8E-193CB824EC37}"/>
          </ac:spMkLst>
        </pc:spChg>
        <pc:spChg chg="add mod">
          <ac:chgData name="Siniša ᵀᴴᴱ ᴼᴿᴵᴳᴵᴻᴬᴸ Wolfenstein" userId="215f646470bc261a" providerId="LiveId" clId="{5BFBD172-CB60-406F-BB96-F64C8F4EE7E5}" dt="2021-02-12T17:47:26.635" v="8759" actId="20577"/>
          <ac:spMkLst>
            <pc:docMk/>
            <pc:sldMk cId="3899423844" sldId="483"/>
            <ac:spMk id="5" creationId="{4C00F123-DAEE-4D2D-9C32-68021B8FA228}"/>
          </ac:spMkLst>
        </pc:spChg>
        <pc:picChg chg="add mod">
          <ac:chgData name="Siniša ᵀᴴᴱ ᴼᴿᴵᴳᴵᴻᴬᴸ Wolfenstein" userId="215f646470bc261a" providerId="LiveId" clId="{5BFBD172-CB60-406F-BB96-F64C8F4EE7E5}" dt="2021-02-12T17:35:09.619" v="7221" actId="1076"/>
          <ac:picMkLst>
            <pc:docMk/>
            <pc:sldMk cId="3899423844" sldId="483"/>
            <ac:picMk id="4" creationId="{5FA531E6-456B-4352-ABFA-23E3B9495B9C}"/>
          </ac:picMkLst>
        </pc:picChg>
      </pc:sldChg>
      <pc:sldChg chg="addSp delSp modSp add del delAnim modAnim">
        <pc:chgData name="Siniša ᵀᴴᴱ ᴼᴿᴵᴳᴵᴻᴬᴸ Wolfenstein" userId="215f646470bc261a" providerId="LiveId" clId="{5BFBD172-CB60-406F-BB96-F64C8F4EE7E5}" dt="2021-02-19T11:47:58.394" v="10387" actId="2696"/>
        <pc:sldMkLst>
          <pc:docMk/>
          <pc:sldMk cId="1870840151" sldId="484"/>
        </pc:sldMkLst>
        <pc:spChg chg="del">
          <ac:chgData name="Siniša ᵀᴴᴱ ᴼᴿᴵᴳᴵᴻᴬᴸ Wolfenstein" userId="215f646470bc261a" providerId="LiveId" clId="{5BFBD172-CB60-406F-BB96-F64C8F4EE7E5}" dt="2021-02-12T17:11:30.858" v="6280" actId="478"/>
          <ac:spMkLst>
            <pc:docMk/>
            <pc:sldMk cId="1870840151" sldId="484"/>
            <ac:spMk id="5" creationId="{9E3CAAEE-C29A-4F66-888B-A2BEE4C8DC8C}"/>
          </ac:spMkLst>
        </pc:spChg>
        <pc:spChg chg="mod">
          <ac:chgData name="Siniša ᵀᴴᴱ ᴼᴿᴵᴳᴵᴻᴬᴸ Wolfenstein" userId="215f646470bc261a" providerId="LiveId" clId="{5BFBD172-CB60-406F-BB96-F64C8F4EE7E5}" dt="2021-02-12T17:17:40.991" v="6577" actId="114"/>
          <ac:spMkLst>
            <pc:docMk/>
            <pc:sldMk cId="1870840151" sldId="484"/>
            <ac:spMk id="6" creationId="{010AB125-9086-4261-98B4-FC5A0801347C}"/>
          </ac:spMkLst>
        </pc:spChg>
        <pc:spChg chg="del">
          <ac:chgData name="Siniša ᵀᴴᴱ ᴼᴿᴵᴳᴵᴻᴬᴸ Wolfenstein" userId="215f646470bc261a" providerId="LiveId" clId="{5BFBD172-CB60-406F-BB96-F64C8F4EE7E5}" dt="2021-02-12T17:11:30.858" v="6280" actId="478"/>
          <ac:spMkLst>
            <pc:docMk/>
            <pc:sldMk cId="1870840151" sldId="484"/>
            <ac:spMk id="7" creationId="{CE7BD3D8-2D3C-438B-B63B-926B36C70D2D}"/>
          </ac:spMkLst>
        </pc:spChg>
        <pc:spChg chg="del">
          <ac:chgData name="Siniša ᵀᴴᴱ ᴼᴿᴵᴳᴵᴻᴬᴸ Wolfenstein" userId="215f646470bc261a" providerId="LiveId" clId="{5BFBD172-CB60-406F-BB96-F64C8F4EE7E5}" dt="2021-02-12T17:11:30.858" v="6280" actId="478"/>
          <ac:spMkLst>
            <pc:docMk/>
            <pc:sldMk cId="1870840151" sldId="484"/>
            <ac:spMk id="8" creationId="{82611F0B-09D9-4773-A838-6F24E2BCB8F7}"/>
          </ac:spMkLst>
        </pc:spChg>
        <pc:spChg chg="del">
          <ac:chgData name="Siniša ᵀᴴᴱ ᴼᴿᴵᴳᴵᴻᴬᴸ Wolfenstein" userId="215f646470bc261a" providerId="LiveId" clId="{5BFBD172-CB60-406F-BB96-F64C8F4EE7E5}" dt="2021-02-12T17:11:30.858" v="6280" actId="478"/>
          <ac:spMkLst>
            <pc:docMk/>
            <pc:sldMk cId="1870840151" sldId="484"/>
            <ac:spMk id="9" creationId="{0E0622FB-58E8-43EE-81F4-9C6312D76031}"/>
          </ac:spMkLst>
        </pc:spChg>
        <pc:spChg chg="del">
          <ac:chgData name="Siniša ᵀᴴᴱ ᴼᴿᴵᴳᴵᴻᴬᴸ Wolfenstein" userId="215f646470bc261a" providerId="LiveId" clId="{5BFBD172-CB60-406F-BB96-F64C8F4EE7E5}" dt="2021-02-12T17:11:30.858" v="6280" actId="478"/>
          <ac:spMkLst>
            <pc:docMk/>
            <pc:sldMk cId="1870840151" sldId="484"/>
            <ac:spMk id="10" creationId="{BC25070F-6D27-43CE-A47A-EBEE6778DEEB}"/>
          </ac:spMkLst>
        </pc:spChg>
        <pc:spChg chg="del">
          <ac:chgData name="Siniša ᵀᴴᴱ ᴼᴿᴵᴳᴵᴻᴬᴸ Wolfenstein" userId="215f646470bc261a" providerId="LiveId" clId="{5BFBD172-CB60-406F-BB96-F64C8F4EE7E5}" dt="2021-02-12T17:11:30.858" v="6280" actId="478"/>
          <ac:spMkLst>
            <pc:docMk/>
            <pc:sldMk cId="1870840151" sldId="484"/>
            <ac:spMk id="11" creationId="{02356DCD-A4D8-477C-A530-55A6CC11A9C6}"/>
          </ac:spMkLst>
        </pc:spChg>
        <pc:spChg chg="add mod">
          <ac:chgData name="Siniša ᵀᴴᴱ ᴼᴿᴵᴳᴵᴻᴬᴸ Wolfenstein" userId="215f646470bc261a" providerId="LiveId" clId="{5BFBD172-CB60-406F-BB96-F64C8F4EE7E5}" dt="2021-02-12T17:21:59.791" v="6719" actId="20577"/>
          <ac:spMkLst>
            <pc:docMk/>
            <pc:sldMk cId="1870840151" sldId="484"/>
            <ac:spMk id="19" creationId="{0571359C-A269-4361-B614-0E83B6518D23}"/>
          </ac:spMkLst>
        </pc:spChg>
        <pc:picChg chg="mod">
          <ac:chgData name="Siniša ᵀᴴᴱ ᴼᴿᴵᴳᴵᴻᴬᴸ Wolfenstein" userId="215f646470bc261a" providerId="LiveId" clId="{5BFBD172-CB60-406F-BB96-F64C8F4EE7E5}" dt="2021-02-12T17:11:26.955" v="6279" actId="14826"/>
          <ac:picMkLst>
            <pc:docMk/>
            <pc:sldMk cId="1870840151" sldId="484"/>
            <ac:picMk id="4" creationId="{1B2619D9-4F98-4A11-8FFE-57C7EB1F529A}"/>
          </ac:picMkLst>
        </pc:picChg>
        <pc:picChg chg="add del mod">
          <ac:chgData name="Siniša ᵀᴴᴱ ᴼᴿᴵᴳᴵᴻᴬᴸ Wolfenstein" userId="215f646470bc261a" providerId="LiveId" clId="{5BFBD172-CB60-406F-BB96-F64C8F4EE7E5}" dt="2021-02-12T17:19:06.222" v="6591"/>
          <ac:picMkLst>
            <pc:docMk/>
            <pc:sldMk cId="1870840151" sldId="484"/>
            <ac:picMk id="12" creationId="{8724C2CF-52AC-4FC4-B400-EE03523AA425}"/>
          </ac:picMkLst>
        </pc:picChg>
        <pc:picChg chg="mod">
          <ac:chgData name="Siniša ᵀᴴᴱ ᴼᴿᴵᴳᴵᴻᴬᴸ Wolfenstein" userId="215f646470bc261a" providerId="LiveId" clId="{5BFBD172-CB60-406F-BB96-F64C8F4EE7E5}" dt="2021-02-12T17:16:10.803" v="6529" actId="1076"/>
          <ac:picMkLst>
            <pc:docMk/>
            <pc:sldMk cId="1870840151" sldId="484"/>
            <ac:picMk id="14" creationId="{348446D7-804E-42D8-B4BE-06CF4E69FE8C}"/>
          </ac:picMkLst>
        </pc:picChg>
        <pc:picChg chg="add mod">
          <ac:chgData name="Siniša ᵀᴴᴱ ᴼᴿᴵᴳᴵᴻᴬᴸ Wolfenstein" userId="215f646470bc261a" providerId="LiveId" clId="{5BFBD172-CB60-406F-BB96-F64C8F4EE7E5}" dt="2021-02-12T17:20:08.317" v="6611" actId="14100"/>
          <ac:picMkLst>
            <pc:docMk/>
            <pc:sldMk cId="1870840151" sldId="484"/>
            <ac:picMk id="15" creationId="{A3D2F941-1CC8-4838-82C0-1141C40BA7B5}"/>
          </ac:picMkLst>
        </pc:picChg>
        <pc:picChg chg="add mod">
          <ac:chgData name="Siniša ᵀᴴᴱ ᴼᴿᴵᴳᴵᴻᴬᴸ Wolfenstein" userId="215f646470bc261a" providerId="LiveId" clId="{5BFBD172-CB60-406F-BB96-F64C8F4EE7E5}" dt="2021-02-12T17:20:29.408" v="6619" actId="14100"/>
          <ac:picMkLst>
            <pc:docMk/>
            <pc:sldMk cId="1870840151" sldId="484"/>
            <ac:picMk id="16" creationId="{C7EF1FE2-FB4B-4BC5-962D-5AD82DC45F2A}"/>
          </ac:picMkLst>
        </pc:picChg>
        <pc:picChg chg="add mod">
          <ac:chgData name="Siniša ᵀᴴᴱ ᴼᴿᴵᴳᴵᴻᴬᴸ Wolfenstein" userId="215f646470bc261a" providerId="LiveId" clId="{5BFBD172-CB60-406F-BB96-F64C8F4EE7E5}" dt="2021-02-12T17:20:41.375" v="6622" actId="14100"/>
          <ac:picMkLst>
            <pc:docMk/>
            <pc:sldMk cId="1870840151" sldId="484"/>
            <ac:picMk id="17" creationId="{54728450-BE25-49ED-BD70-527B9E4268DB}"/>
          </ac:picMkLst>
        </pc:picChg>
        <pc:picChg chg="add mod">
          <ac:chgData name="Siniša ᵀᴴᴱ ᴼᴿᴵᴳᴵᴻᴬᴸ Wolfenstein" userId="215f646470bc261a" providerId="LiveId" clId="{5BFBD172-CB60-406F-BB96-F64C8F4EE7E5}" dt="2021-02-12T17:20:47.885" v="6625" actId="14100"/>
          <ac:picMkLst>
            <pc:docMk/>
            <pc:sldMk cId="1870840151" sldId="484"/>
            <ac:picMk id="18" creationId="{4D6E3317-3C93-47BA-87CE-1EF3D43C7C21}"/>
          </ac:picMkLst>
        </pc:picChg>
        <pc:picChg chg="add del mod">
          <ac:chgData name="Siniša ᵀᴴᴱ ᴼᴿᴵᴳᴵᴻᴬᴸ Wolfenstein" userId="215f646470bc261a" providerId="LiveId" clId="{5BFBD172-CB60-406F-BB96-F64C8F4EE7E5}" dt="2021-02-12T17:19:09.257" v="6597"/>
          <ac:picMkLst>
            <pc:docMk/>
            <pc:sldMk cId="1870840151" sldId="484"/>
            <ac:picMk id="1026" creationId="{294ED8D0-37CA-4C21-8B99-0A28598928B2}"/>
          </ac:picMkLst>
        </pc:picChg>
        <pc:picChg chg="add mod">
          <ac:chgData name="Siniša ᵀᴴᴱ ᴼᴿᴵᴳᴵᴻᴬᴸ Wolfenstein" userId="215f646470bc261a" providerId="LiveId" clId="{5BFBD172-CB60-406F-BB96-F64C8F4EE7E5}" dt="2021-02-12T17:19:49.909" v="6601" actId="14100"/>
          <ac:picMkLst>
            <pc:docMk/>
            <pc:sldMk cId="1870840151" sldId="484"/>
            <ac:picMk id="1028" creationId="{5B68068D-5688-4D52-9FCD-18EE9310BA0E}"/>
          </ac:picMkLst>
        </pc:picChg>
      </pc:sldChg>
      <pc:sldChg chg="delSp modSp add del delAnim modAnim">
        <pc:chgData name="Siniša ᵀᴴᴱ ᴼᴿᴵᴳᴵᴻᴬᴸ Wolfenstein" userId="215f646470bc261a" providerId="LiveId" clId="{5BFBD172-CB60-406F-BB96-F64C8F4EE7E5}" dt="2021-02-19T11:47:59.717" v="10388" actId="2696"/>
        <pc:sldMkLst>
          <pc:docMk/>
          <pc:sldMk cId="1236406746" sldId="485"/>
        </pc:sldMkLst>
        <pc:spChg chg="mod">
          <ac:chgData name="Siniša ᵀᴴᴱ ᴼᴿᴵᴳᴵᴻᴬᴸ Wolfenstein" userId="215f646470bc261a" providerId="LiveId" clId="{5BFBD172-CB60-406F-BB96-F64C8F4EE7E5}" dt="2021-02-12T17:24:27.637" v="6858" actId="27636"/>
          <ac:spMkLst>
            <pc:docMk/>
            <pc:sldMk cId="1236406746" sldId="485"/>
            <ac:spMk id="6" creationId="{010AB125-9086-4261-98B4-FC5A0801347C}"/>
          </ac:spMkLst>
        </pc:spChg>
        <pc:spChg chg="del">
          <ac:chgData name="Siniša ᵀᴴᴱ ᴼᴿᴵᴳᴵᴻᴬᴸ Wolfenstein" userId="215f646470bc261a" providerId="LiveId" clId="{5BFBD172-CB60-406F-BB96-F64C8F4EE7E5}" dt="2021-02-12T17:23:06.005" v="6724" actId="478"/>
          <ac:spMkLst>
            <pc:docMk/>
            <pc:sldMk cId="1236406746" sldId="485"/>
            <ac:spMk id="19" creationId="{0571359C-A269-4361-B614-0E83B6518D23}"/>
          </ac:spMkLst>
        </pc:spChg>
        <pc:picChg chg="mod">
          <ac:chgData name="Siniša ᵀᴴᴱ ᴼᴿᴵᴳᴵᴻᴬᴸ Wolfenstein" userId="215f646470bc261a" providerId="LiveId" clId="{5BFBD172-CB60-406F-BB96-F64C8F4EE7E5}" dt="2021-02-12T17:49:49.852" v="8776" actId="1037"/>
          <ac:picMkLst>
            <pc:docMk/>
            <pc:sldMk cId="1236406746" sldId="485"/>
            <ac:picMk id="14" creationId="{348446D7-804E-42D8-B4BE-06CF4E69FE8C}"/>
          </ac:picMkLst>
        </pc:picChg>
        <pc:picChg chg="del">
          <ac:chgData name="Siniša ᵀᴴᴱ ᴼᴿᴵᴳᴵᴻᴬᴸ Wolfenstein" userId="215f646470bc261a" providerId="LiveId" clId="{5BFBD172-CB60-406F-BB96-F64C8F4EE7E5}" dt="2021-02-12T17:22:58.037" v="6722" actId="478"/>
          <ac:picMkLst>
            <pc:docMk/>
            <pc:sldMk cId="1236406746" sldId="485"/>
            <ac:picMk id="15" creationId="{A3D2F941-1CC8-4838-82C0-1141C40BA7B5}"/>
          </ac:picMkLst>
        </pc:picChg>
        <pc:picChg chg="del">
          <ac:chgData name="Siniša ᵀᴴᴱ ᴼᴿᴵᴳᴵᴻᴬᴸ Wolfenstein" userId="215f646470bc261a" providerId="LiveId" clId="{5BFBD172-CB60-406F-BB96-F64C8F4EE7E5}" dt="2021-02-12T17:22:58.037" v="6722" actId="478"/>
          <ac:picMkLst>
            <pc:docMk/>
            <pc:sldMk cId="1236406746" sldId="485"/>
            <ac:picMk id="16" creationId="{C7EF1FE2-FB4B-4BC5-962D-5AD82DC45F2A}"/>
          </ac:picMkLst>
        </pc:picChg>
        <pc:picChg chg="del">
          <ac:chgData name="Siniša ᵀᴴᴱ ᴼᴿᴵᴳᴵᴻᴬᴸ Wolfenstein" userId="215f646470bc261a" providerId="LiveId" clId="{5BFBD172-CB60-406F-BB96-F64C8F4EE7E5}" dt="2021-02-12T17:22:58.037" v="6722" actId="478"/>
          <ac:picMkLst>
            <pc:docMk/>
            <pc:sldMk cId="1236406746" sldId="485"/>
            <ac:picMk id="17" creationId="{54728450-BE25-49ED-BD70-527B9E4268DB}"/>
          </ac:picMkLst>
        </pc:picChg>
        <pc:picChg chg="del">
          <ac:chgData name="Siniša ᵀᴴᴱ ᴼᴿᴵᴳᴵᴻᴬᴸ Wolfenstein" userId="215f646470bc261a" providerId="LiveId" clId="{5BFBD172-CB60-406F-BB96-F64C8F4EE7E5}" dt="2021-02-12T17:22:58.037" v="6722" actId="478"/>
          <ac:picMkLst>
            <pc:docMk/>
            <pc:sldMk cId="1236406746" sldId="485"/>
            <ac:picMk id="18" creationId="{4D6E3317-3C93-47BA-87CE-1EF3D43C7C21}"/>
          </ac:picMkLst>
        </pc:picChg>
        <pc:picChg chg="del">
          <ac:chgData name="Siniša ᵀᴴᴱ ᴼᴿᴵᴳᴵᴻᴬᴸ Wolfenstein" userId="215f646470bc261a" providerId="LiveId" clId="{5BFBD172-CB60-406F-BB96-F64C8F4EE7E5}" dt="2021-02-12T17:22:58.037" v="6722" actId="478"/>
          <ac:picMkLst>
            <pc:docMk/>
            <pc:sldMk cId="1236406746" sldId="485"/>
            <ac:picMk id="1028" creationId="{5B68068D-5688-4D52-9FCD-18EE9310BA0E}"/>
          </ac:picMkLst>
        </pc:picChg>
      </pc:sldChg>
      <pc:sldChg chg="addSp modSp add ord modAnim">
        <pc:chgData name="Siniša ᵀᴴᴱ ᴼᴿᴵᴳᴵᴻᴬᴸ Wolfenstein" userId="215f646470bc261a" providerId="LiveId" clId="{5BFBD172-CB60-406F-BB96-F64C8F4EE7E5}" dt="2021-02-19T11:55:26.941" v="10527" actId="1035"/>
        <pc:sldMkLst>
          <pc:docMk/>
          <pc:sldMk cId="4277205530" sldId="486"/>
        </pc:sldMkLst>
        <pc:spChg chg="add mod">
          <ac:chgData name="Siniša ᵀᴴᴱ ᴼᴿᴵᴳᴵᴻᴬᴸ Wolfenstein" userId="215f646470bc261a" providerId="LiveId" clId="{5BFBD172-CB60-406F-BB96-F64C8F4EE7E5}" dt="2021-02-19T11:55:26.941" v="10527" actId="1035"/>
          <ac:spMkLst>
            <pc:docMk/>
            <pc:sldMk cId="4277205530" sldId="486"/>
            <ac:spMk id="5" creationId="{A2B2F340-4A84-4118-B974-6FA5751DFA44}"/>
          </ac:spMkLst>
        </pc:spChg>
        <pc:spChg chg="mod">
          <ac:chgData name="Siniša ᵀᴴᴱ ᴼᴿᴵᴳᴵᴻᴬᴸ Wolfenstein" userId="215f646470bc261a" providerId="LiveId" clId="{5BFBD172-CB60-406F-BB96-F64C8F4EE7E5}" dt="2021-02-19T11:43:43.276" v="10197" actId="20577"/>
          <ac:spMkLst>
            <pc:docMk/>
            <pc:sldMk cId="4277205530" sldId="486"/>
            <ac:spMk id="6" creationId="{010AB125-9086-4261-98B4-FC5A0801347C}"/>
          </ac:spMkLst>
        </pc:spChg>
        <pc:spChg chg="add mod">
          <ac:chgData name="Siniša ᵀᴴᴱ ᴼᴿᴵᴳᴵᴻᴬᴸ Wolfenstein" userId="215f646470bc261a" providerId="LiveId" clId="{5BFBD172-CB60-406F-BB96-F64C8F4EE7E5}" dt="2021-02-19T11:55:26.941" v="10527" actId="1035"/>
          <ac:spMkLst>
            <pc:docMk/>
            <pc:sldMk cId="4277205530" sldId="486"/>
            <ac:spMk id="7" creationId="{0F19765B-4FB2-4C85-8277-FFDD5FDD1441}"/>
          </ac:spMkLst>
        </pc:spChg>
        <pc:spChg chg="add mod">
          <ac:chgData name="Siniša ᵀᴴᴱ ᴼᴿᴵᴳᴵᴻᴬᴸ Wolfenstein" userId="215f646470bc261a" providerId="LiveId" clId="{5BFBD172-CB60-406F-BB96-F64C8F4EE7E5}" dt="2021-02-19T11:55:26.941" v="10527" actId="1035"/>
          <ac:spMkLst>
            <pc:docMk/>
            <pc:sldMk cId="4277205530" sldId="486"/>
            <ac:spMk id="8" creationId="{49CE0BA0-82CE-44C2-B2D7-02019D740651}"/>
          </ac:spMkLst>
        </pc:spChg>
        <pc:spChg chg="add mod">
          <ac:chgData name="Siniša ᵀᴴᴱ ᴼᴿᴵᴳᴵᴻᴬᴸ Wolfenstein" userId="215f646470bc261a" providerId="LiveId" clId="{5BFBD172-CB60-406F-BB96-F64C8F4EE7E5}" dt="2021-02-19T11:40:32.145" v="10101" actId="20577"/>
          <ac:spMkLst>
            <pc:docMk/>
            <pc:sldMk cId="4277205530" sldId="486"/>
            <ac:spMk id="9" creationId="{5678E10B-DB26-4F82-AA65-80A19CF0D318}"/>
          </ac:spMkLst>
        </pc:spChg>
        <pc:spChg chg="add mod">
          <ac:chgData name="Siniša ᵀᴴᴱ ᴼᴿᴵᴳᴵᴻᴬᴸ Wolfenstein" userId="215f646470bc261a" providerId="LiveId" clId="{5BFBD172-CB60-406F-BB96-F64C8F4EE7E5}" dt="2021-02-19T11:43:40.476" v="10196" actId="20577"/>
          <ac:spMkLst>
            <pc:docMk/>
            <pc:sldMk cId="4277205530" sldId="486"/>
            <ac:spMk id="10" creationId="{15EF6AB8-F1B9-4D25-B9D5-351062EFEAF2}"/>
          </ac:spMkLst>
        </pc:spChg>
        <pc:picChg chg="add mod">
          <ac:chgData name="Siniša ᵀᴴᴱ ᴼᴿᴵᴳᴵᴻᴬᴸ Wolfenstein" userId="215f646470bc261a" providerId="LiveId" clId="{5BFBD172-CB60-406F-BB96-F64C8F4EE7E5}" dt="2021-02-19T11:42:37.001" v="10117" actId="1076"/>
          <ac:picMkLst>
            <pc:docMk/>
            <pc:sldMk cId="4277205530" sldId="486"/>
            <ac:picMk id="2" creationId="{6C30B816-526E-4BF2-8146-FAB2C62C28C4}"/>
          </ac:picMkLst>
        </pc:picChg>
        <pc:picChg chg="mod">
          <ac:chgData name="Siniša ᵀᴴᴱ ᴼᴿᴵᴳᴵᴻᴬᴸ Wolfenstein" userId="215f646470bc261a" providerId="LiveId" clId="{5BFBD172-CB60-406F-BB96-F64C8F4EE7E5}" dt="2021-02-19T11:37:51.640" v="10046" actId="14826"/>
          <ac:picMkLst>
            <pc:docMk/>
            <pc:sldMk cId="4277205530" sldId="486"/>
            <ac:picMk id="4" creationId="{1B2619D9-4F98-4A11-8FFE-57C7EB1F529A}"/>
          </ac:picMkLst>
        </pc:picChg>
        <pc:picChg chg="mod">
          <ac:chgData name="Siniša ᵀᴴᴱ ᴼᴿᴵᴳᴵᴻᴬᴸ Wolfenstein" userId="215f646470bc261a" providerId="LiveId" clId="{5BFBD172-CB60-406F-BB96-F64C8F4EE7E5}" dt="2021-02-19T11:55:26.941" v="10527" actId="1035"/>
          <ac:picMkLst>
            <pc:docMk/>
            <pc:sldMk cId="4277205530" sldId="486"/>
            <ac:picMk id="14" creationId="{348446D7-804E-42D8-B4BE-06CF4E69FE8C}"/>
          </ac:picMkLst>
        </pc:picChg>
      </pc:sldChg>
      <pc:sldChg chg="addSp delSp modSp add ord delAnim modAnim">
        <pc:chgData name="Siniša ᵀᴴᴱ ᴼᴿᴵᴳᴵᴻᴬᴸ Wolfenstein" userId="215f646470bc261a" providerId="LiveId" clId="{5BFBD172-CB60-406F-BB96-F64C8F4EE7E5}" dt="2021-02-19T11:53:32.699" v="10514" actId="20577"/>
        <pc:sldMkLst>
          <pc:docMk/>
          <pc:sldMk cId="3383849546" sldId="487"/>
        </pc:sldMkLst>
        <pc:spChg chg="mod">
          <ac:chgData name="Siniša ᵀᴴᴱ ᴼᴿᴵᴳᴵᴻᴬᴸ Wolfenstein" userId="215f646470bc261a" providerId="LiveId" clId="{5BFBD172-CB60-406F-BB96-F64C8F4EE7E5}" dt="2021-02-19T11:53:32.699" v="10514" actId="20577"/>
          <ac:spMkLst>
            <pc:docMk/>
            <pc:sldMk cId="3383849546" sldId="487"/>
            <ac:spMk id="6" creationId="{010AB125-9086-4261-98B4-FC5A0801347C}"/>
          </ac:spMkLst>
        </pc:spChg>
        <pc:spChg chg="del mod">
          <ac:chgData name="Siniša ᵀᴴᴱ ᴼᴿᴵᴳᴵᴻᴬᴸ Wolfenstein" userId="215f646470bc261a" providerId="LiveId" clId="{5BFBD172-CB60-406F-BB96-F64C8F4EE7E5}" dt="2021-02-19T11:48:16.577" v="10393" actId="478"/>
          <ac:spMkLst>
            <pc:docMk/>
            <pc:sldMk cId="3383849546" sldId="487"/>
            <ac:spMk id="7" creationId="{71056B52-50A8-479F-A415-3D04974C2CD9}"/>
          </ac:spMkLst>
        </pc:spChg>
        <pc:spChg chg="del mod">
          <ac:chgData name="Siniša ᵀᴴᴱ ᴼᴿᴵᴳᴵᴻᴬᴸ Wolfenstein" userId="215f646470bc261a" providerId="LiveId" clId="{5BFBD172-CB60-406F-BB96-F64C8F4EE7E5}" dt="2021-02-19T11:48:07.664" v="10391" actId="478"/>
          <ac:spMkLst>
            <pc:docMk/>
            <pc:sldMk cId="3383849546" sldId="487"/>
            <ac:spMk id="8" creationId="{88043A42-9D16-4EA2-8AA5-967449A196DB}"/>
          </ac:spMkLst>
        </pc:spChg>
        <pc:spChg chg="del">
          <ac:chgData name="Siniša ᵀᴴᴱ ᴼᴿᴵᴳᴵᴻᴬᴸ Wolfenstein" userId="215f646470bc261a" providerId="LiveId" clId="{5BFBD172-CB60-406F-BB96-F64C8F4EE7E5}" dt="2021-02-12T17:29:27.440" v="7067" actId="478"/>
          <ac:spMkLst>
            <pc:docMk/>
            <pc:sldMk cId="3383849546" sldId="487"/>
            <ac:spMk id="10" creationId="{8F592E41-8597-400C-8BC4-3457FA61B1BB}"/>
          </ac:spMkLst>
        </pc:spChg>
        <pc:spChg chg="add mod">
          <ac:chgData name="Siniša ᵀᴴᴱ ᴼᴿᴵᴳᴵᴻᴬᴸ Wolfenstein" userId="215f646470bc261a" providerId="LiveId" clId="{5BFBD172-CB60-406F-BB96-F64C8F4EE7E5}" dt="2021-02-19T11:52:00.052" v="10407" actId="20577"/>
          <ac:spMkLst>
            <pc:docMk/>
            <pc:sldMk cId="3383849546" sldId="487"/>
            <ac:spMk id="11" creationId="{5586E795-A1F3-4703-9220-F218D89FDBC4}"/>
          </ac:spMkLst>
        </pc:spChg>
        <pc:picChg chg="del mod">
          <ac:chgData name="Siniša ᵀᴴᴱ ᴼᴿᴵᴳᴵᴻᴬᴸ Wolfenstein" userId="215f646470bc261a" providerId="LiveId" clId="{5BFBD172-CB60-406F-BB96-F64C8F4EE7E5}" dt="2021-02-19T11:48:04.524" v="10390" actId="478"/>
          <ac:picMkLst>
            <pc:docMk/>
            <pc:sldMk cId="3383849546" sldId="487"/>
            <ac:picMk id="3" creationId="{90902BF3-7DAA-4FE6-B72F-5993B2DDB98F}"/>
          </ac:picMkLst>
        </pc:picChg>
        <pc:picChg chg="mod">
          <ac:chgData name="Siniša ᵀᴴᴱ ᴼᴿᴵᴳᴵᴻᴬᴸ Wolfenstein" userId="215f646470bc261a" providerId="LiveId" clId="{5BFBD172-CB60-406F-BB96-F64C8F4EE7E5}" dt="2021-02-19T11:48:29.297" v="10395" actId="14826"/>
          <ac:picMkLst>
            <pc:docMk/>
            <pc:sldMk cId="3383849546" sldId="487"/>
            <ac:picMk id="4" creationId="{1B2619D9-4F98-4A11-8FFE-57C7EB1F529A}"/>
          </ac:picMkLst>
        </pc:picChg>
        <pc:picChg chg="del">
          <ac:chgData name="Siniša ᵀᴴᴱ ᴼᴿᴵᴳᴵᴻᴬᴸ Wolfenstein" userId="215f646470bc261a" providerId="LiveId" clId="{5BFBD172-CB60-406F-BB96-F64C8F4EE7E5}" dt="2021-02-12T17:29:25.886" v="7066" actId="478"/>
          <ac:picMkLst>
            <pc:docMk/>
            <pc:sldMk cId="3383849546" sldId="487"/>
            <ac:picMk id="9" creationId="{0F85E3AD-ACAE-4F4E-9DD5-69D0FD4FCCB2}"/>
          </ac:picMkLst>
        </pc:picChg>
        <pc:picChg chg="mod">
          <ac:chgData name="Siniša ᵀᴴᴱ ᴼᴿᴵᴳᴵᴻᴬᴸ Wolfenstein" userId="215f646470bc261a" providerId="LiveId" clId="{5BFBD172-CB60-406F-BB96-F64C8F4EE7E5}" dt="2021-02-19T11:51:37.205" v="10402" actId="14100"/>
          <ac:picMkLst>
            <pc:docMk/>
            <pc:sldMk cId="3383849546" sldId="487"/>
            <ac:picMk id="14" creationId="{348446D7-804E-42D8-B4BE-06CF4E69FE8C}"/>
          </ac:picMkLst>
        </pc:picChg>
      </pc:sldChg>
      <pc:sldChg chg="new add del">
        <pc:chgData name="Siniša ᵀᴴᴱ ᴼᴿᴵᴳᴵᴻᴬᴸ Wolfenstein" userId="215f646470bc261a" providerId="LiveId" clId="{5BFBD172-CB60-406F-BB96-F64C8F4EE7E5}" dt="2021-02-19T11:48:35.174" v="10398" actId="2696"/>
        <pc:sldMkLst>
          <pc:docMk/>
          <pc:sldMk cId="3121414010" sldId="488"/>
        </pc:sldMkLst>
      </pc:sldChg>
      <pc:sldChg chg="addSp delSp modSp add delAnim modAnim">
        <pc:chgData name="Siniša ᵀᴴᴱ ᴼᴿᴵᴳᴵᴻᴬᴸ Wolfenstein" userId="215f646470bc261a" providerId="LiveId" clId="{5BFBD172-CB60-406F-BB96-F64C8F4EE7E5}" dt="2021-02-19T11:34:29.375" v="9828" actId="20577"/>
        <pc:sldMkLst>
          <pc:docMk/>
          <pc:sldMk cId="1589357862" sldId="489"/>
        </pc:sldMkLst>
        <pc:spChg chg="add mod">
          <ac:chgData name="Siniša ᵀᴴᴱ ᴼᴿᴵᴳᴵᴻᴬᴸ Wolfenstein" userId="215f646470bc261a" providerId="LiveId" clId="{5BFBD172-CB60-406F-BB96-F64C8F4EE7E5}" dt="2021-02-19T11:29:01.882" v="9695" actId="20577"/>
          <ac:spMkLst>
            <pc:docMk/>
            <pc:sldMk cId="1589357862" sldId="489"/>
            <ac:spMk id="9" creationId="{4B56D752-463F-4BFE-8622-2CEBF039503E}"/>
          </ac:spMkLst>
        </pc:spChg>
        <pc:spChg chg="add mod">
          <ac:chgData name="Siniša ᵀᴴᴱ ᴼᴿᴵᴳᴵᴻᴬᴸ Wolfenstein" userId="215f646470bc261a" providerId="LiveId" clId="{5BFBD172-CB60-406F-BB96-F64C8F4EE7E5}" dt="2021-02-19T11:29:26.214" v="9698" actId="20577"/>
          <ac:spMkLst>
            <pc:docMk/>
            <pc:sldMk cId="1589357862" sldId="489"/>
            <ac:spMk id="10" creationId="{243CD79A-7413-49E4-8586-26A39849077B}"/>
          </ac:spMkLst>
        </pc:spChg>
        <pc:spChg chg="mod">
          <ac:chgData name="Siniša ᵀᴴᴱ ᴼᴿᴵᴳᴵᴻᴬᴸ Wolfenstein" userId="215f646470bc261a" providerId="LiveId" clId="{5BFBD172-CB60-406F-BB96-F64C8F4EE7E5}" dt="2021-02-19T11:34:29.375" v="9828" actId="20577"/>
          <ac:spMkLst>
            <pc:docMk/>
            <pc:sldMk cId="1589357862" sldId="489"/>
            <ac:spMk id="11" creationId="{6F9CE73E-9C7D-4D31-B1C0-2FFD9506C888}"/>
          </ac:spMkLst>
        </pc:spChg>
        <pc:spChg chg="add mod">
          <ac:chgData name="Siniša ᵀᴴᴱ ᴼᴿᴵᴳᴵᴻᴬᴸ Wolfenstein" userId="215f646470bc261a" providerId="LiveId" clId="{5BFBD172-CB60-406F-BB96-F64C8F4EE7E5}" dt="2021-02-19T11:29:42.940" v="9701" actId="20577"/>
          <ac:spMkLst>
            <pc:docMk/>
            <pc:sldMk cId="1589357862" sldId="489"/>
            <ac:spMk id="12" creationId="{2522A5C8-8AEA-4191-9407-C194419C86C6}"/>
          </ac:spMkLst>
        </pc:spChg>
        <pc:spChg chg="del">
          <ac:chgData name="Siniša ᵀᴴᴱ ᴼᴿᴵᴳᴵᴻᴬᴸ Wolfenstein" userId="215f646470bc261a" providerId="LiveId" clId="{5BFBD172-CB60-406F-BB96-F64C8F4EE7E5}" dt="2021-02-19T11:26:58.807" v="9577" actId="478"/>
          <ac:spMkLst>
            <pc:docMk/>
            <pc:sldMk cId="1589357862" sldId="489"/>
            <ac:spMk id="13" creationId="{6DDADE87-A8C0-44BE-9092-983536454E96}"/>
          </ac:spMkLst>
        </pc:spChg>
        <pc:spChg chg="add mod">
          <ac:chgData name="Siniša ᵀᴴᴱ ᴼᴿᴵᴳᴵᴻᴬᴸ Wolfenstein" userId="215f646470bc261a" providerId="LiveId" clId="{5BFBD172-CB60-406F-BB96-F64C8F4EE7E5}" dt="2021-02-19T11:29:50.965" v="9704" actId="1035"/>
          <ac:spMkLst>
            <pc:docMk/>
            <pc:sldMk cId="1589357862" sldId="489"/>
            <ac:spMk id="14" creationId="{825E3779-801E-4759-A5BF-FC0E212DA558}"/>
          </ac:spMkLst>
        </pc:spChg>
        <pc:spChg chg="add mod">
          <ac:chgData name="Siniša ᵀᴴᴱ ᴼᴿᴵᴳᴵᴻᴬᴸ Wolfenstein" userId="215f646470bc261a" providerId="LiveId" clId="{5BFBD172-CB60-406F-BB96-F64C8F4EE7E5}" dt="2021-02-19T11:32:57.585" v="9801" actId="14100"/>
          <ac:spMkLst>
            <pc:docMk/>
            <pc:sldMk cId="1589357862" sldId="489"/>
            <ac:spMk id="15" creationId="{C19A6F98-85B7-4E34-84F8-26F3762595D9}"/>
          </ac:spMkLst>
        </pc:spChg>
        <pc:picChg chg="mod">
          <ac:chgData name="Siniša ᵀᴴᴱ ᴼᴿᴵᴳᴵᴻᴬᴸ Wolfenstein" userId="215f646470bc261a" providerId="LiveId" clId="{5BFBD172-CB60-406F-BB96-F64C8F4EE7E5}" dt="2021-02-19T11:27:14.537" v="9583" actId="1076"/>
          <ac:picMkLst>
            <pc:docMk/>
            <pc:sldMk cId="1589357862" sldId="489"/>
            <ac:picMk id="3" creationId="{A28935E5-DB7F-48EB-AD70-57EC8FA792E6}"/>
          </ac:picMkLst>
        </pc:picChg>
        <pc:picChg chg="del">
          <ac:chgData name="Siniša ᵀᴴᴱ ᴼᴿᴵᴳᴵᴻᴬᴸ Wolfenstein" userId="215f646470bc261a" providerId="LiveId" clId="{5BFBD172-CB60-406F-BB96-F64C8F4EE7E5}" dt="2021-02-19T11:26:57.001" v="9576" actId="478"/>
          <ac:picMkLst>
            <pc:docMk/>
            <pc:sldMk cId="1589357862" sldId="489"/>
            <ac:picMk id="4" creationId="{C8CFDB12-6684-4491-836F-CAFE6F4D2B76}"/>
          </ac:picMkLst>
        </pc:picChg>
      </pc:sldChg>
      <pc:sldChg chg="delSp modSp add delAnim modAnim">
        <pc:chgData name="Siniša ᵀᴴᴱ ᴼᴿᴵᴳᴵᴻᴬᴸ Wolfenstein" userId="215f646470bc261a" providerId="LiveId" clId="{5BFBD172-CB60-406F-BB96-F64C8F4EE7E5}" dt="2021-02-19T11:54:57.200" v="10516"/>
        <pc:sldMkLst>
          <pc:docMk/>
          <pc:sldMk cId="4183136805" sldId="490"/>
        </pc:sldMkLst>
        <pc:spChg chg="del">
          <ac:chgData name="Siniša ᵀᴴᴱ ᴼᴿᴵᴳᴵᴻᴬᴸ Wolfenstein" userId="215f646470bc261a" providerId="LiveId" clId="{5BFBD172-CB60-406F-BB96-F64C8F4EE7E5}" dt="2021-02-19T11:33:48.639" v="9823" actId="478"/>
          <ac:spMkLst>
            <pc:docMk/>
            <pc:sldMk cId="4183136805" sldId="490"/>
            <ac:spMk id="8" creationId="{D48593FF-D835-47C2-BC10-D8E8DDD1FCBF}"/>
          </ac:spMkLst>
        </pc:spChg>
        <pc:spChg chg="mod">
          <ac:chgData name="Siniša ᵀᴴᴱ ᴼᴿᴵᴳᴵᴻᴬᴸ Wolfenstein" userId="215f646470bc261a" providerId="LiveId" clId="{5BFBD172-CB60-406F-BB96-F64C8F4EE7E5}" dt="2021-02-19T11:33:55.780" v="9824" actId="1076"/>
          <ac:spMkLst>
            <pc:docMk/>
            <pc:sldMk cId="4183136805" sldId="490"/>
            <ac:spMk id="9" creationId="{4B56D752-463F-4BFE-8622-2CEBF039503E}"/>
          </ac:spMkLst>
        </pc:spChg>
        <pc:spChg chg="mod">
          <ac:chgData name="Siniša ᵀᴴᴱ ᴼᴿᴵᴳᴵᴻᴬᴸ Wolfenstein" userId="215f646470bc261a" providerId="LiveId" clId="{5BFBD172-CB60-406F-BB96-F64C8F4EE7E5}" dt="2021-02-19T11:33:55.780" v="9824" actId="1076"/>
          <ac:spMkLst>
            <pc:docMk/>
            <pc:sldMk cId="4183136805" sldId="490"/>
            <ac:spMk id="10" creationId="{243CD79A-7413-49E4-8586-26A39849077B}"/>
          </ac:spMkLst>
        </pc:spChg>
        <pc:spChg chg="mod">
          <ac:chgData name="Siniša ᵀᴴᴱ ᴼᴿᴵᴳᴵᴻᴬᴸ Wolfenstein" userId="215f646470bc261a" providerId="LiveId" clId="{5BFBD172-CB60-406F-BB96-F64C8F4EE7E5}" dt="2021-02-19T11:36:10.201" v="10044" actId="14100"/>
          <ac:spMkLst>
            <pc:docMk/>
            <pc:sldMk cId="4183136805" sldId="490"/>
            <ac:spMk id="11" creationId="{6F9CE73E-9C7D-4D31-B1C0-2FFD9506C888}"/>
          </ac:spMkLst>
        </pc:spChg>
        <pc:spChg chg="mod">
          <ac:chgData name="Siniša ᵀᴴᴱ ᴼᴿᴵᴳᴵᴻᴬᴸ Wolfenstein" userId="215f646470bc261a" providerId="LiveId" clId="{5BFBD172-CB60-406F-BB96-F64C8F4EE7E5}" dt="2021-02-19T11:33:55.780" v="9824" actId="1076"/>
          <ac:spMkLst>
            <pc:docMk/>
            <pc:sldMk cId="4183136805" sldId="490"/>
            <ac:spMk id="12" creationId="{2522A5C8-8AEA-4191-9407-C194419C86C6}"/>
          </ac:spMkLst>
        </pc:spChg>
        <pc:spChg chg="mod">
          <ac:chgData name="Siniša ᵀᴴᴱ ᴼᴿᴵᴳᴵᴻᴬᴸ Wolfenstein" userId="215f646470bc261a" providerId="LiveId" clId="{5BFBD172-CB60-406F-BB96-F64C8F4EE7E5}" dt="2021-02-19T11:33:55.780" v="9824" actId="1076"/>
          <ac:spMkLst>
            <pc:docMk/>
            <pc:sldMk cId="4183136805" sldId="490"/>
            <ac:spMk id="14" creationId="{825E3779-801E-4759-A5BF-FC0E212DA558}"/>
          </ac:spMkLst>
        </pc:spChg>
        <pc:spChg chg="del">
          <ac:chgData name="Siniša ᵀᴴᴱ ᴼᴿᴵᴳᴵᴻᴬᴸ Wolfenstein" userId="215f646470bc261a" providerId="LiveId" clId="{5BFBD172-CB60-406F-BB96-F64C8F4EE7E5}" dt="2021-02-19T11:34:17.164" v="9827" actId="478"/>
          <ac:spMkLst>
            <pc:docMk/>
            <pc:sldMk cId="4183136805" sldId="490"/>
            <ac:spMk id="15" creationId="{C19A6F98-85B7-4E34-84F8-26F3762595D9}"/>
          </ac:spMkLst>
        </pc:spChg>
        <pc:picChg chg="mod">
          <ac:chgData name="Siniša ᵀᴴᴱ ᴼᴿᴵᴳᴵᴻᴬᴸ Wolfenstein" userId="215f646470bc261a" providerId="LiveId" clId="{5BFBD172-CB60-406F-BB96-F64C8F4EE7E5}" dt="2021-02-19T11:33:55.780" v="9824" actId="1076"/>
          <ac:picMkLst>
            <pc:docMk/>
            <pc:sldMk cId="4183136805" sldId="490"/>
            <ac:picMk id="2" creationId="{4BC4FEC6-B234-4A3E-A194-3CA02FB89D98}"/>
          </ac:picMkLst>
        </pc:picChg>
        <pc:picChg chg="mod">
          <ac:chgData name="Siniša ᵀᴴᴱ ᴼᴿᴵᴳᴵᴻᴬᴸ Wolfenstein" userId="215f646470bc261a" providerId="LiveId" clId="{5BFBD172-CB60-406F-BB96-F64C8F4EE7E5}" dt="2021-02-19T11:33:55.780" v="9824" actId="1076"/>
          <ac:picMkLst>
            <pc:docMk/>
            <pc:sldMk cId="4183136805" sldId="490"/>
            <ac:picMk id="3" creationId="{A28935E5-DB7F-48EB-AD70-57EC8FA792E6}"/>
          </ac:picMkLst>
        </pc:picChg>
      </pc:sldChg>
    </pc:docChg>
  </pc:docChgLst>
  <pc:docChgLst>
    <pc:chgData name="Siniša Vuksan" userId="3af124f9-b8e7-46e3-9422-21ae1d17ac0b" providerId="ADAL" clId="{60404417-70EA-4562-99B0-FF0AA0CDD73A}"/>
    <pc:docChg chg="undo custSel addSld delSld modSld sldOrd">
      <pc:chgData name="Siniša Vuksan" userId="3af124f9-b8e7-46e3-9422-21ae1d17ac0b" providerId="ADAL" clId="{60404417-70EA-4562-99B0-FF0AA0CDD73A}" dt="2021-01-15T15:53:32.226" v="4042" actId="20577"/>
      <pc:docMkLst>
        <pc:docMk/>
      </pc:docMkLst>
      <pc:sldChg chg="modSp">
        <pc:chgData name="Siniša Vuksan" userId="3af124f9-b8e7-46e3-9422-21ae1d17ac0b" providerId="ADAL" clId="{60404417-70EA-4562-99B0-FF0AA0CDD73A}" dt="2021-01-15T13:14:11.984" v="41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60404417-70EA-4562-99B0-FF0AA0CDD73A}" dt="2021-01-15T13:14:03.700" v="23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Vuksan" userId="3af124f9-b8e7-46e3-9422-21ae1d17ac0b" providerId="ADAL" clId="{60404417-70EA-4562-99B0-FF0AA0CDD73A}" dt="2021-01-15T13:14:11.984" v="41" actId="20577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  <pc:docChgLst>
    <pc:chgData name="Siniša Vuksan" userId="3af124f9-b8e7-46e3-9422-21ae1d17ac0b" providerId="ADAL" clId="{78609E70-B575-42A8-B4A1-CF14A32ED33D}"/>
    <pc:docChg chg="undo custSel addSld delSld modSld sldOrd">
      <pc:chgData name="Siniša Vuksan" userId="3af124f9-b8e7-46e3-9422-21ae1d17ac0b" providerId="ADAL" clId="{78609E70-B575-42A8-B4A1-CF14A32ED33D}" dt="2021-01-15T17:09:27.930" v="2149"/>
      <pc:docMkLst>
        <pc:docMk/>
      </pc:docMkLst>
      <pc:sldChg chg="modSp">
        <pc:chgData name="Siniša Vuksan" userId="3af124f9-b8e7-46e3-9422-21ae1d17ac0b" providerId="ADAL" clId="{78609E70-B575-42A8-B4A1-CF14A32ED33D}" dt="2021-01-15T15:54:42.964" v="15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78609E70-B575-42A8-B4A1-CF14A32ED33D}" dt="2021-01-15T15:54:42.964" v="15" actId="20577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597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048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028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237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344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520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19.2.2021.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856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19.2.2021.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437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19.2.2021.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790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509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19.2.2021.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866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19.2.2021.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54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ordwall.net/play/846/056/10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16DF7CC-7E41-46FD-AD7B-E6616659F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123" y="1461636"/>
            <a:ext cx="8643937" cy="2387600"/>
          </a:xfrm>
        </p:spPr>
        <p:txBody>
          <a:bodyPr>
            <a:normAutofit/>
          </a:bodyPr>
          <a:lstStyle/>
          <a:p>
            <a:pPr algn="r"/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UNIT 4; </a:t>
            </a:r>
            <a:b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</a:b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Earth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Matters</a:t>
            </a:r>
            <a:endParaRPr lang="hr-HR" sz="4400" b="1" u="sng" dirty="0">
              <a:solidFill>
                <a:schemeClr val="accent2"/>
              </a:solidFill>
              <a:latin typeface="+mn-lt"/>
              <a:ea typeface="Cambria" panose="02040503050406030204" pitchFamily="18" charset="0"/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DEA2198-4687-4966-8D99-48F3FDF0B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5850" y="3309756"/>
            <a:ext cx="6367210" cy="1655762"/>
          </a:xfrm>
        </p:spPr>
        <p:txBody>
          <a:bodyPr anchor="ctr" anchorCtr="0">
            <a:norm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  <a:cs typeface="+mj-cs"/>
              </a:rPr>
              <a:t>Giving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 </a:t>
            </a:r>
            <a:r>
              <a:rPr lang="hr-HR" sz="4400" dirty="0" err="1">
                <a:ea typeface="Cambria" panose="02040503050406030204" pitchFamily="18" charset="0"/>
                <a:cs typeface="+mj-cs"/>
              </a:rPr>
              <a:t>is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 </a:t>
            </a:r>
            <a:r>
              <a:rPr lang="hr-HR" sz="4400" dirty="0" err="1">
                <a:ea typeface="Cambria" panose="02040503050406030204" pitchFamily="18" charset="0"/>
                <a:cs typeface="+mj-cs"/>
              </a:rPr>
              <a:t>receiving</a:t>
            </a:r>
            <a:endParaRPr lang="hr-HR" sz="4400" dirty="0">
              <a:ea typeface="Cambria" panose="02040503050406030204" pitchFamily="18" charset="0"/>
              <a:cs typeface="+mj-cs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BBF4E359-F972-4AC7-A8E6-4578E918F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118" y="1265322"/>
            <a:ext cx="3297260" cy="441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9360" y="4581074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5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C8CFDB12-6684-4491-836F-CAFE6F4D2B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9180" y="2033516"/>
            <a:ext cx="3670759" cy="48193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4BC4FEC6-B234-4A3E-A194-3CA02FB89D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0" y="0"/>
            <a:ext cx="5121390" cy="6858000"/>
          </a:xfrm>
          <a:prstGeom prst="rect">
            <a:avLst/>
          </a:prstGeom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D48593FF-D835-47C2-BC10-D8E8DDD1FCBF}"/>
              </a:ext>
            </a:extLst>
          </p:cNvPr>
          <p:cNvSpPr txBox="1">
            <a:spLocks/>
          </p:cNvSpPr>
          <p:nvPr/>
        </p:nvSpPr>
        <p:spPr>
          <a:xfrm>
            <a:off x="5112678" y="0"/>
            <a:ext cx="6637491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70.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A28935E5-DB7F-48EB-AD70-57EC8FA792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678" y="1362754"/>
            <a:ext cx="4625512" cy="138547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F9CE73E-9C7D-4D31-B1C0-2FFD9506C888}"/>
              </a:ext>
            </a:extLst>
          </p:cNvPr>
          <p:cNvSpPr txBox="1">
            <a:spLocks/>
          </p:cNvSpPr>
          <p:nvPr/>
        </p:nvSpPr>
        <p:spPr>
          <a:xfrm>
            <a:off x="5133450" y="383944"/>
            <a:ext cx="6868450" cy="2567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Think</a:t>
            </a:r>
            <a:r>
              <a:rPr lang="hr-HR" sz="2000" b="1" dirty="0"/>
              <a:t> </a:t>
            </a:r>
            <a:r>
              <a:rPr lang="hr-HR" sz="2000" b="1" dirty="0" err="1"/>
              <a:t>about</a:t>
            </a:r>
            <a:r>
              <a:rPr lang="hr-HR" sz="2000" b="1" dirty="0"/>
              <a:t> </a:t>
            </a:r>
            <a:r>
              <a:rPr lang="hr-HR" sz="2000" b="1" dirty="0" err="1"/>
              <a:t>this</a:t>
            </a:r>
            <a:r>
              <a:rPr lang="hr-HR" sz="2000" b="1" dirty="0"/>
              <a:t> </a:t>
            </a:r>
            <a:r>
              <a:rPr lang="hr-HR" sz="2000" b="1" dirty="0" err="1"/>
              <a:t>quote</a:t>
            </a:r>
            <a:r>
              <a:rPr lang="hr-HR" sz="2000" b="1" dirty="0"/>
              <a:t>! </a:t>
            </a:r>
            <a:br>
              <a:rPr lang="hr-HR" sz="2000" b="1" dirty="0"/>
            </a:br>
            <a:r>
              <a:rPr lang="hr-HR" sz="2000" b="1" dirty="0" err="1"/>
              <a:t>What</a:t>
            </a:r>
            <a:r>
              <a:rPr lang="hr-HR" sz="2000" b="1" dirty="0"/>
              <a:t> </a:t>
            </a:r>
            <a:r>
              <a:rPr lang="hr-HR" sz="2000" b="1" dirty="0" err="1"/>
              <a:t>is</a:t>
            </a:r>
            <a:r>
              <a:rPr lang="hr-HR" sz="2000" b="1" dirty="0"/>
              <a:t> </a:t>
            </a:r>
            <a:r>
              <a:rPr lang="hr-HR" sz="2000" b="1" dirty="0" err="1"/>
              <a:t>it</a:t>
            </a:r>
            <a:r>
              <a:rPr lang="hr-HR" sz="2000" b="1" dirty="0"/>
              <a:t> </a:t>
            </a:r>
            <a:r>
              <a:rPr lang="hr-HR" sz="2000" b="1" dirty="0" err="1"/>
              <a:t>about</a:t>
            </a:r>
            <a:r>
              <a:rPr lang="hr-HR" sz="2000" b="1" dirty="0"/>
              <a:t>? </a:t>
            </a:r>
            <a:r>
              <a:rPr lang="hr-HR" sz="2000" b="1" dirty="0" err="1"/>
              <a:t>What</a:t>
            </a:r>
            <a:r>
              <a:rPr lang="hr-HR" sz="2000" b="1" dirty="0"/>
              <a:t> </a:t>
            </a:r>
            <a:r>
              <a:rPr lang="hr-HR" sz="2000" b="1" dirty="0" err="1"/>
              <a:t>does</a:t>
            </a:r>
            <a:r>
              <a:rPr lang="hr-HR" sz="2000" b="1" dirty="0"/>
              <a:t> </a:t>
            </a:r>
            <a:r>
              <a:rPr lang="hr-HR" sz="2000" b="1" dirty="0" err="1"/>
              <a:t>it</a:t>
            </a:r>
            <a:r>
              <a:rPr lang="hr-HR" sz="2000" b="1" dirty="0"/>
              <a:t> </a:t>
            </a:r>
            <a:r>
              <a:rPr lang="hr-HR" sz="2000" b="1" dirty="0" err="1"/>
              <a:t>mean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Razmisli o ovom citatu! O čemu je? Što on znači?</a:t>
            </a: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6DDADE87-A8C0-44BE-9092-983536454E96}"/>
              </a:ext>
            </a:extLst>
          </p:cNvPr>
          <p:cNvSpPr txBox="1">
            <a:spLocks/>
          </p:cNvSpPr>
          <p:nvPr/>
        </p:nvSpPr>
        <p:spPr>
          <a:xfrm>
            <a:off x="5112678" y="4109775"/>
            <a:ext cx="3396502" cy="2889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Have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ever</a:t>
            </a:r>
            <a:r>
              <a:rPr lang="hr-HR" sz="2000" b="1" dirty="0"/>
              <a:t> </a:t>
            </a:r>
            <a:r>
              <a:rPr lang="hr-HR" sz="2000" b="1" dirty="0" err="1"/>
              <a:t>heard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Dalai</a:t>
            </a:r>
            <a:r>
              <a:rPr lang="hr-HR" sz="2000" b="1" dirty="0"/>
              <a:t> Lama? </a:t>
            </a:r>
            <a:r>
              <a:rPr lang="hr-HR" sz="2000" i="1" dirty="0"/>
              <a:t>Jesi li ikad čuo za autora ovog citata – </a:t>
            </a:r>
            <a:r>
              <a:rPr lang="hr-HR" sz="2000" i="1" dirty="0" err="1"/>
              <a:t>Dalai</a:t>
            </a:r>
            <a:r>
              <a:rPr lang="hr-HR" sz="2000" i="1" dirty="0"/>
              <a:t> Lamu?</a:t>
            </a:r>
            <a:endParaRPr lang="hr-HR" sz="2000" b="1" dirty="0"/>
          </a:p>
        </p:txBody>
      </p:sp>
    </p:spTree>
    <p:extLst>
      <p:ext uri="{BB962C8B-B14F-4D97-AF65-F5344CB8AC3E}">
        <p14:creationId xmlns:p14="http://schemas.microsoft.com/office/powerpoint/2010/main" val="325986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1" grpId="0" uiExpand="1" build="allAtOnce"/>
      <p:bldP spid="1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B8A3143C-029E-40B5-BE16-112F882053E5}"/>
              </a:ext>
            </a:extLst>
          </p:cNvPr>
          <p:cNvSpPr txBox="1">
            <a:spLocks/>
          </p:cNvSpPr>
          <p:nvPr/>
        </p:nvSpPr>
        <p:spPr>
          <a:xfrm>
            <a:off x="209453" y="109477"/>
            <a:ext cx="4894810" cy="7240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Do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know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meaning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these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Prepoznaješ li sljedeće riječi?</a:t>
            </a:r>
          </a:p>
          <a:p>
            <a:pPr marL="0" indent="0">
              <a:buNone/>
            </a:pPr>
            <a:r>
              <a:rPr lang="hr-HR" sz="2400" b="1" dirty="0"/>
              <a:t>r</a:t>
            </a:r>
            <a:r>
              <a:rPr lang="en-US" sz="2400" b="1" dirty="0" err="1"/>
              <a:t>ehabilitation</a:t>
            </a:r>
            <a:endParaRPr lang="en-US" sz="2400" b="1" dirty="0"/>
          </a:p>
          <a:p>
            <a:pPr marL="0" indent="0">
              <a:buNone/>
            </a:pPr>
            <a:r>
              <a:rPr lang="en-US" sz="2400" b="1" dirty="0"/>
              <a:t>animal care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home assistance</a:t>
            </a:r>
            <a:br>
              <a:rPr lang="hr-HR" sz="2400" b="1" dirty="0"/>
            </a:b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n</a:t>
            </a:r>
            <a:r>
              <a:rPr lang="en-US" sz="2400" b="1" dirty="0" err="1"/>
              <a:t>ature</a:t>
            </a:r>
            <a:r>
              <a:rPr lang="hr-HR" sz="2400" b="1" dirty="0"/>
              <a:t> </a:t>
            </a:r>
            <a:r>
              <a:rPr lang="en-US" sz="2400" b="1" dirty="0"/>
              <a:t>conservation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disease control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i</a:t>
            </a:r>
            <a:r>
              <a:rPr lang="en-US" sz="2400" b="1" dirty="0" err="1"/>
              <a:t>llness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t</a:t>
            </a:r>
            <a:r>
              <a:rPr lang="en-US" sz="2400" b="1" dirty="0"/>
              <a:t>o</a:t>
            </a:r>
            <a:r>
              <a:rPr lang="hr-HR" sz="2400" b="1" dirty="0"/>
              <a:t> </a:t>
            </a:r>
            <a:r>
              <a:rPr lang="en-US" sz="2400" b="1" dirty="0"/>
              <a:t>prescribe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blood sugar level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c</a:t>
            </a:r>
            <a:r>
              <a:rPr lang="en-US" sz="2400" b="1" dirty="0" err="1"/>
              <a:t>ourageous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a </a:t>
            </a:r>
            <a:r>
              <a:rPr lang="en-US" sz="2400" b="1" dirty="0"/>
              <a:t>schedule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therapeutic riding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children with</a:t>
            </a:r>
            <a:r>
              <a:rPr lang="hr-HR" sz="2400" b="1" dirty="0"/>
              <a:t> </a:t>
            </a:r>
            <a:br>
              <a:rPr lang="hr-HR" sz="2400" b="1" dirty="0"/>
            </a:br>
            <a:r>
              <a:rPr lang="en-US" sz="2400" b="1" dirty="0"/>
              <a:t>disabilities</a:t>
            </a:r>
            <a:endParaRPr lang="hr-HR" sz="2400" b="1" dirty="0"/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E396268-D271-4295-816F-4B37E71E97F9}"/>
              </a:ext>
            </a:extLst>
          </p:cNvPr>
          <p:cNvSpPr txBox="1">
            <a:spLocks/>
          </p:cNvSpPr>
          <p:nvPr/>
        </p:nvSpPr>
        <p:spPr>
          <a:xfrm>
            <a:off x="3139642" y="768738"/>
            <a:ext cx="3153363" cy="59253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i="1" dirty="0"/>
              <a:t>rehabilitacija</a:t>
            </a:r>
          </a:p>
          <a:p>
            <a:pPr marL="0" indent="0">
              <a:buNone/>
            </a:pPr>
            <a:r>
              <a:rPr lang="hr-HR" sz="2400" i="1" dirty="0"/>
              <a:t>briga o životinjama</a:t>
            </a:r>
          </a:p>
          <a:p>
            <a:pPr marL="0" indent="0">
              <a:buNone/>
            </a:pPr>
            <a:r>
              <a:rPr lang="hr-HR" sz="2400" i="1" dirty="0"/>
              <a:t>pomoć u kući (oko </a:t>
            </a:r>
            <a:br>
              <a:rPr lang="hr-HR" sz="2400" i="1" dirty="0"/>
            </a:br>
            <a:r>
              <a:rPr lang="hr-HR" sz="2400" i="1" dirty="0"/>
              <a:t>kućanskih poslova)</a:t>
            </a:r>
          </a:p>
          <a:p>
            <a:pPr marL="0" indent="0">
              <a:buNone/>
            </a:pPr>
            <a:r>
              <a:rPr lang="hr-HR" sz="2400" i="1" dirty="0"/>
              <a:t>očuvanje prirode</a:t>
            </a:r>
          </a:p>
          <a:p>
            <a:pPr marL="0" indent="0">
              <a:buNone/>
            </a:pPr>
            <a:r>
              <a:rPr lang="hr-HR" sz="2400" i="1" dirty="0"/>
              <a:t>kontrola bolesti</a:t>
            </a:r>
          </a:p>
          <a:p>
            <a:pPr marL="0" indent="0">
              <a:buNone/>
            </a:pPr>
            <a:r>
              <a:rPr lang="hr-HR" sz="2400" i="1" dirty="0"/>
              <a:t>bolest</a:t>
            </a:r>
          </a:p>
          <a:p>
            <a:pPr marL="0" indent="0">
              <a:buNone/>
            </a:pPr>
            <a:r>
              <a:rPr lang="hr-HR" sz="2400" i="1" dirty="0"/>
              <a:t>propisati</a:t>
            </a:r>
          </a:p>
          <a:p>
            <a:pPr marL="0" indent="0">
              <a:buNone/>
            </a:pPr>
            <a:r>
              <a:rPr lang="hr-HR" sz="2400" i="1" dirty="0"/>
              <a:t>razina šećera u krvi</a:t>
            </a:r>
          </a:p>
          <a:p>
            <a:pPr marL="0" indent="0">
              <a:buNone/>
            </a:pPr>
            <a:r>
              <a:rPr lang="hr-HR" sz="2400" i="1" dirty="0"/>
              <a:t>hrabar</a:t>
            </a:r>
          </a:p>
          <a:p>
            <a:pPr marL="0" indent="0">
              <a:buNone/>
            </a:pPr>
            <a:r>
              <a:rPr lang="hr-HR" sz="2400" i="1" dirty="0"/>
              <a:t>raspored</a:t>
            </a:r>
          </a:p>
          <a:p>
            <a:pPr marL="0" indent="0">
              <a:buNone/>
            </a:pPr>
            <a:r>
              <a:rPr lang="hr-HR" sz="2400" i="1" dirty="0"/>
              <a:t>terapeutsko jahanje </a:t>
            </a:r>
          </a:p>
          <a:p>
            <a:pPr marL="0" indent="0">
              <a:buNone/>
            </a:pPr>
            <a:r>
              <a:rPr lang="hr-HR" sz="2400" i="1" dirty="0"/>
              <a:t>djeca s poteškoćama</a:t>
            </a: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D011009A-5CAA-4E70-B94A-D6F67B7ED73D}"/>
              </a:ext>
            </a:extLst>
          </p:cNvPr>
          <p:cNvSpPr txBox="1">
            <a:spLocks/>
          </p:cNvSpPr>
          <p:nvPr/>
        </p:nvSpPr>
        <p:spPr>
          <a:xfrm>
            <a:off x="6293005" y="1424627"/>
            <a:ext cx="2674961" cy="59253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b="1" dirty="0"/>
              <a:t>s</a:t>
            </a:r>
            <a:r>
              <a:rPr lang="en-US" sz="2400" b="1" dirty="0"/>
              <a:t>addling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a tern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nesting island</a:t>
            </a:r>
          </a:p>
          <a:p>
            <a:pPr marL="0" indent="0">
              <a:buNone/>
            </a:pPr>
            <a:r>
              <a:rPr lang="en-US" sz="2400" b="1" dirty="0"/>
              <a:t>migratory birds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a pile of grave</a:t>
            </a:r>
            <a:r>
              <a:rPr lang="hr-HR" sz="2400" b="1" dirty="0"/>
              <a:t>l</a:t>
            </a:r>
            <a:r>
              <a:rPr lang="en-US" sz="2400" b="1" dirty="0"/>
              <a:t> 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m</a:t>
            </a:r>
            <a:r>
              <a:rPr lang="en-US" sz="2400" b="1" dirty="0" err="1"/>
              <a:t>ainland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a </a:t>
            </a:r>
            <a:r>
              <a:rPr lang="en-US" sz="2400" b="1" dirty="0"/>
              <a:t>retirement home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senior citizens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to devote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t</a:t>
            </a:r>
            <a:r>
              <a:rPr lang="en-US" sz="2400" b="1" dirty="0"/>
              <a:t>o</a:t>
            </a:r>
            <a:r>
              <a:rPr lang="hr-HR" sz="2400" b="1" dirty="0"/>
              <a:t> </a:t>
            </a:r>
            <a:r>
              <a:rPr lang="en-US" sz="2400" b="1" dirty="0"/>
              <a:t>assist</a:t>
            </a:r>
            <a:endParaRPr lang="hr-HR" sz="2400" b="1" dirty="0"/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904A25CC-0F18-4911-AF18-F01827347852}"/>
              </a:ext>
            </a:extLst>
          </p:cNvPr>
          <p:cNvSpPr txBox="1">
            <a:spLocks/>
          </p:cNvSpPr>
          <p:nvPr/>
        </p:nvSpPr>
        <p:spPr>
          <a:xfrm>
            <a:off x="8857397" y="1424627"/>
            <a:ext cx="3334603" cy="658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i="1" dirty="0"/>
              <a:t>jahanje</a:t>
            </a:r>
          </a:p>
          <a:p>
            <a:pPr marL="0" indent="0">
              <a:buNone/>
            </a:pPr>
            <a:r>
              <a:rPr lang="hr-HR" sz="2400" i="1" dirty="0"/>
              <a:t>čigra</a:t>
            </a:r>
          </a:p>
          <a:p>
            <a:pPr marL="0" indent="0">
              <a:buNone/>
            </a:pPr>
            <a:r>
              <a:rPr lang="hr-HR" sz="2400" i="1" dirty="0"/>
              <a:t>otoci za gniježđenje </a:t>
            </a:r>
          </a:p>
          <a:p>
            <a:pPr marL="0" indent="0">
              <a:buNone/>
            </a:pPr>
            <a:r>
              <a:rPr lang="hr-HR" sz="2400" i="1" dirty="0"/>
              <a:t>ptice selice</a:t>
            </a:r>
          </a:p>
          <a:p>
            <a:pPr marL="0" indent="0">
              <a:buNone/>
            </a:pPr>
            <a:r>
              <a:rPr lang="hr-HR" sz="2400" i="1" dirty="0"/>
              <a:t>hrpa šljunka</a:t>
            </a:r>
          </a:p>
          <a:p>
            <a:pPr marL="0" indent="0">
              <a:buNone/>
            </a:pPr>
            <a:r>
              <a:rPr lang="hr-HR" sz="2400" i="1" dirty="0"/>
              <a:t>kopno</a:t>
            </a:r>
          </a:p>
          <a:p>
            <a:pPr marL="0" indent="0">
              <a:buNone/>
            </a:pPr>
            <a:r>
              <a:rPr lang="hr-HR" sz="2400" i="1" dirty="0"/>
              <a:t>dom za umirovljenike</a:t>
            </a:r>
          </a:p>
          <a:p>
            <a:pPr marL="0" indent="0">
              <a:buNone/>
            </a:pPr>
            <a:r>
              <a:rPr lang="hr-HR" sz="2400" i="1" dirty="0"/>
              <a:t>starije osobe</a:t>
            </a:r>
            <a:endParaRPr lang="en-US" sz="2400" i="1" dirty="0"/>
          </a:p>
          <a:p>
            <a:pPr marL="0" indent="0">
              <a:buNone/>
            </a:pPr>
            <a:r>
              <a:rPr lang="hr-HR" sz="2400" i="1" dirty="0"/>
              <a:t>posvetiti</a:t>
            </a:r>
          </a:p>
          <a:p>
            <a:pPr marL="0" indent="0">
              <a:buNone/>
            </a:pPr>
            <a:r>
              <a:rPr lang="hr-HR" sz="2400" i="1" dirty="0"/>
              <a:t>pomoći </a:t>
            </a:r>
          </a:p>
          <a:p>
            <a:pPr marL="0" indent="0">
              <a:buNone/>
            </a:pPr>
            <a:endParaRPr lang="hr-HR" sz="2400" b="1" dirty="0"/>
          </a:p>
        </p:txBody>
      </p:sp>
    </p:spTree>
    <p:extLst>
      <p:ext uri="{BB962C8B-B14F-4D97-AF65-F5344CB8AC3E}">
        <p14:creationId xmlns:p14="http://schemas.microsoft.com/office/powerpoint/2010/main" val="253499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7" grpId="0"/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4BC4FEC6-B234-4A3E-A194-3CA02FB89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0" y="0"/>
            <a:ext cx="5121390" cy="6858000"/>
          </a:xfrm>
          <a:prstGeom prst="rect">
            <a:avLst/>
          </a:prstGeom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D48593FF-D835-47C2-BC10-D8E8DDD1FCBF}"/>
              </a:ext>
            </a:extLst>
          </p:cNvPr>
          <p:cNvSpPr txBox="1">
            <a:spLocks/>
          </p:cNvSpPr>
          <p:nvPr/>
        </p:nvSpPr>
        <p:spPr>
          <a:xfrm>
            <a:off x="5112678" y="0"/>
            <a:ext cx="6637491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70.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A28935E5-DB7F-48EB-AD70-57EC8FA79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100" y="0"/>
            <a:ext cx="8670004" cy="685800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F9CE73E-9C7D-4D31-B1C0-2FFD9506C888}"/>
              </a:ext>
            </a:extLst>
          </p:cNvPr>
          <p:cNvSpPr txBox="1">
            <a:spLocks/>
          </p:cNvSpPr>
          <p:nvPr/>
        </p:nvSpPr>
        <p:spPr>
          <a:xfrm>
            <a:off x="9038144" y="164928"/>
            <a:ext cx="2963756" cy="4856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Read to discover what some young</a:t>
            </a:r>
            <a:r>
              <a:rPr lang="hr-HR" sz="2000" b="1" dirty="0"/>
              <a:t> </a:t>
            </a:r>
            <a:r>
              <a:rPr lang="en-US" sz="2000" b="1" dirty="0"/>
              <a:t>volunteers are doing. Match the headings</a:t>
            </a:r>
            <a:r>
              <a:rPr lang="hr-HR" sz="2000" b="1" dirty="0"/>
              <a:t> </a:t>
            </a:r>
            <a:r>
              <a:rPr lang="en-US" sz="2000" b="1" dirty="0"/>
              <a:t>to the appropriate paragraphs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Pročitaj tekstove i otkrij kako ovi mladi ljudi pomažu svojoj okolini. Spoji naslove sa odlomcima.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4B56D752-463F-4BFE-8622-2CEBF039503E}"/>
              </a:ext>
            </a:extLst>
          </p:cNvPr>
          <p:cNvSpPr txBox="1">
            <a:spLocks/>
          </p:cNvSpPr>
          <p:nvPr/>
        </p:nvSpPr>
        <p:spPr>
          <a:xfrm>
            <a:off x="591700" y="1749942"/>
            <a:ext cx="268860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243CD79A-7413-49E4-8586-26A39849077B}"/>
              </a:ext>
            </a:extLst>
          </p:cNvPr>
          <p:cNvSpPr txBox="1">
            <a:spLocks/>
          </p:cNvSpPr>
          <p:nvPr/>
        </p:nvSpPr>
        <p:spPr>
          <a:xfrm>
            <a:off x="591700" y="1960788"/>
            <a:ext cx="268860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2522A5C8-8AEA-4191-9407-C194419C86C6}"/>
              </a:ext>
            </a:extLst>
          </p:cNvPr>
          <p:cNvSpPr txBox="1">
            <a:spLocks/>
          </p:cNvSpPr>
          <p:nvPr/>
        </p:nvSpPr>
        <p:spPr>
          <a:xfrm>
            <a:off x="591700" y="2171634"/>
            <a:ext cx="268860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825E3779-801E-4759-A5BF-FC0E212DA558}"/>
              </a:ext>
            </a:extLst>
          </p:cNvPr>
          <p:cNvSpPr txBox="1">
            <a:spLocks/>
          </p:cNvSpPr>
          <p:nvPr/>
        </p:nvSpPr>
        <p:spPr>
          <a:xfrm>
            <a:off x="591700" y="2368832"/>
            <a:ext cx="268860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C19A6F98-85B7-4E34-84F8-26F3762595D9}"/>
              </a:ext>
            </a:extLst>
          </p:cNvPr>
          <p:cNvSpPr txBox="1">
            <a:spLocks/>
          </p:cNvSpPr>
          <p:nvPr/>
        </p:nvSpPr>
        <p:spPr>
          <a:xfrm>
            <a:off x="8999860" y="4230806"/>
            <a:ext cx="3192140" cy="26271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Volontiranjem, ne pomažeš samo drugima već i sebi jačajući svoju osobnost i izrastajući u suosjećajnu i kvalitetnu mladu osobu. Svi primjeri s kojima se susrećemo u ovoj lekciji primjenjivi su i ostvarivi u tvom stvarnom životu!</a:t>
            </a:r>
            <a:endParaRPr lang="hr-HR" sz="2000" b="1" dirty="0"/>
          </a:p>
        </p:txBody>
      </p:sp>
    </p:spTree>
    <p:extLst>
      <p:ext uri="{BB962C8B-B14F-4D97-AF65-F5344CB8AC3E}">
        <p14:creationId xmlns:p14="http://schemas.microsoft.com/office/powerpoint/2010/main" val="1589357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1" grpId="0" uiExpand="1" build="allAtOnce"/>
      <p:bldP spid="9" grpId="0" build="p"/>
      <p:bldP spid="10" grpId="0" build="p"/>
      <p:bldP spid="12" grpId="0" build="p"/>
      <p:bldP spid="14" grpId="0" build="p"/>
      <p:bldP spid="1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4BC4FEC6-B234-4A3E-A194-3CA02FB89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0" y="-1"/>
            <a:ext cx="5121390" cy="6858000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A28935E5-DB7F-48EB-AD70-57EC8FA79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100" y="-1"/>
            <a:ext cx="8670004" cy="685800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F9CE73E-9C7D-4D31-B1C0-2FFD9506C888}"/>
              </a:ext>
            </a:extLst>
          </p:cNvPr>
          <p:cNvSpPr txBox="1">
            <a:spLocks/>
          </p:cNvSpPr>
          <p:nvPr/>
        </p:nvSpPr>
        <p:spPr>
          <a:xfrm>
            <a:off x="9038144" y="573206"/>
            <a:ext cx="2963756" cy="6284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Who is </a:t>
            </a:r>
            <a:r>
              <a:rPr lang="en-US" sz="2000" b="1" dirty="0" err="1"/>
              <a:t>Sergej</a:t>
            </a:r>
            <a:r>
              <a:rPr lang="hr-HR" sz="2000" b="1" dirty="0"/>
              <a:t> </a:t>
            </a:r>
            <a:r>
              <a:rPr lang="en-US" sz="2000" b="1" dirty="0"/>
              <a:t>helping?</a:t>
            </a:r>
            <a:r>
              <a:rPr lang="hr-HR" sz="2000" b="1" dirty="0"/>
              <a:t> </a:t>
            </a:r>
            <a:r>
              <a:rPr lang="hr-HR" sz="2000" i="1" dirty="0"/>
              <a:t>Kome Sergej pomaže?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What about Nola? </a:t>
            </a:r>
            <a:br>
              <a:rPr lang="hr-HR" sz="2000" b="1" dirty="0"/>
            </a:br>
            <a:r>
              <a:rPr lang="hr-HR" sz="2000" i="1" dirty="0"/>
              <a:t>A Nola?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Which of these</a:t>
            </a:r>
            <a:r>
              <a:rPr lang="hr-HR" sz="2000" b="1" dirty="0"/>
              <a:t> </a:t>
            </a:r>
            <a:r>
              <a:rPr lang="en-US" sz="2000" b="1" dirty="0"/>
              <a:t>volunteering examples do you like best? Why?</a:t>
            </a:r>
            <a:br>
              <a:rPr lang="hr-HR" sz="2000" b="1" dirty="0"/>
            </a:br>
            <a:r>
              <a:rPr lang="hr-HR" sz="2000" i="1" dirty="0"/>
              <a:t>Koji od ovih primjera volontiranja ti se najviše sviđa i zašto?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Would you like to be a volunteer? </a:t>
            </a:r>
            <a:br>
              <a:rPr lang="hr-HR" sz="2000" b="1" dirty="0"/>
            </a:br>
            <a:r>
              <a:rPr lang="hr-HR" sz="2000" i="1" dirty="0"/>
              <a:t>Bi li ti želio volontirati?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Is there a</a:t>
            </a:r>
            <a:r>
              <a:rPr lang="hr-HR" sz="2000" b="1" dirty="0"/>
              <a:t> </a:t>
            </a:r>
            <a:r>
              <a:rPr lang="en-US" sz="2000" b="1" dirty="0"/>
              <a:t>place in your community where you can</a:t>
            </a:r>
            <a:r>
              <a:rPr lang="hr-HR" sz="2000" b="1" dirty="0"/>
              <a:t> </a:t>
            </a:r>
            <a:r>
              <a:rPr lang="en-US" sz="2000" b="1" dirty="0"/>
              <a:t>volunteer?</a:t>
            </a:r>
            <a:br>
              <a:rPr lang="hr-HR" sz="2000" b="1" dirty="0"/>
            </a:br>
            <a:r>
              <a:rPr lang="hr-HR" sz="2000" i="1" dirty="0"/>
              <a:t>Postoji li u tvojoj zajednici mjesto gdje bi mogao volontirati?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4B56D752-463F-4BFE-8622-2CEBF039503E}"/>
              </a:ext>
            </a:extLst>
          </p:cNvPr>
          <p:cNvSpPr txBox="1">
            <a:spLocks/>
          </p:cNvSpPr>
          <p:nvPr/>
        </p:nvSpPr>
        <p:spPr>
          <a:xfrm>
            <a:off x="591700" y="1749941"/>
            <a:ext cx="268860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243CD79A-7413-49E4-8586-26A39849077B}"/>
              </a:ext>
            </a:extLst>
          </p:cNvPr>
          <p:cNvSpPr txBox="1">
            <a:spLocks/>
          </p:cNvSpPr>
          <p:nvPr/>
        </p:nvSpPr>
        <p:spPr>
          <a:xfrm>
            <a:off x="591700" y="1960787"/>
            <a:ext cx="268860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2522A5C8-8AEA-4191-9407-C194419C86C6}"/>
              </a:ext>
            </a:extLst>
          </p:cNvPr>
          <p:cNvSpPr txBox="1">
            <a:spLocks/>
          </p:cNvSpPr>
          <p:nvPr/>
        </p:nvSpPr>
        <p:spPr>
          <a:xfrm>
            <a:off x="591700" y="2171633"/>
            <a:ext cx="268860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825E3779-801E-4759-A5BF-FC0E212DA558}"/>
              </a:ext>
            </a:extLst>
          </p:cNvPr>
          <p:cNvSpPr txBox="1">
            <a:spLocks/>
          </p:cNvSpPr>
          <p:nvPr/>
        </p:nvSpPr>
        <p:spPr>
          <a:xfrm>
            <a:off x="591700" y="2368831"/>
            <a:ext cx="268860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831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7" y="8317"/>
            <a:ext cx="5114430" cy="6849683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26607" y="0"/>
            <a:ext cx="7053215" cy="6632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Match the expected outcomes of the projects with the names of volunteers.</a:t>
            </a:r>
            <a:r>
              <a:rPr lang="hr-HR" sz="2000" b="1" dirty="0"/>
              <a:t> </a:t>
            </a:r>
            <a:br>
              <a:rPr lang="hr-HR" sz="2000" b="1" dirty="0"/>
            </a:br>
            <a:r>
              <a:rPr lang="hr-HR" sz="2000" i="1" dirty="0"/>
              <a:t>Upari </a:t>
            </a:r>
            <a:r>
              <a:rPr lang="it-IT" sz="2000" i="1" dirty="0" err="1"/>
              <a:t>očekivane</a:t>
            </a:r>
            <a:r>
              <a:rPr lang="it-IT" sz="2000" i="1" dirty="0"/>
              <a:t> </a:t>
            </a:r>
            <a:r>
              <a:rPr lang="it-IT" sz="2000" i="1" dirty="0" err="1"/>
              <a:t>rezultate</a:t>
            </a:r>
            <a:r>
              <a:rPr lang="it-IT" sz="2000" i="1" dirty="0"/>
              <a:t> </a:t>
            </a:r>
            <a:r>
              <a:rPr lang="it-IT" sz="2000" i="1" dirty="0" err="1"/>
              <a:t>projekta</a:t>
            </a:r>
            <a:r>
              <a:rPr lang="it-IT" sz="2000" i="1" dirty="0"/>
              <a:t> s </a:t>
            </a:r>
            <a:r>
              <a:rPr lang="it-IT" sz="2000" i="1" dirty="0" err="1"/>
              <a:t>imenima</a:t>
            </a:r>
            <a:r>
              <a:rPr lang="hr-HR" sz="2000" i="1" dirty="0"/>
              <a:t> </a:t>
            </a:r>
            <a:r>
              <a:rPr lang="it-IT" sz="2000" i="1" dirty="0" err="1"/>
              <a:t>volontera</a:t>
            </a:r>
            <a:r>
              <a:rPr lang="hr-HR" sz="2000" i="1" dirty="0"/>
              <a:t>.</a:t>
            </a:r>
          </a:p>
        </p:txBody>
      </p:sp>
      <p:pic>
        <p:nvPicPr>
          <p:cNvPr id="14" name="Slika 13">
            <a:extLst>
              <a:ext uri="{FF2B5EF4-FFF2-40B4-BE49-F238E27FC236}">
                <a16:creationId xmlns:a16="http://schemas.microsoft.com/office/drawing/2014/main" id="{348446D7-804E-42D8-B4BE-06CF4E69FE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190" y="981038"/>
            <a:ext cx="11019720" cy="2717506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A2B2F340-4A84-4118-B974-6FA5751DFA44}"/>
              </a:ext>
            </a:extLst>
          </p:cNvPr>
          <p:cNvSpPr txBox="1">
            <a:spLocks/>
          </p:cNvSpPr>
          <p:nvPr/>
        </p:nvSpPr>
        <p:spPr>
          <a:xfrm>
            <a:off x="5245587" y="1836211"/>
            <a:ext cx="268860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Mark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F19765B-4FB2-4C85-8277-FFDD5FDD1441}"/>
              </a:ext>
            </a:extLst>
          </p:cNvPr>
          <p:cNvSpPr txBox="1">
            <a:spLocks/>
          </p:cNvSpPr>
          <p:nvPr/>
        </p:nvSpPr>
        <p:spPr>
          <a:xfrm>
            <a:off x="8896732" y="2209335"/>
            <a:ext cx="268860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Nola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49CE0BA0-82CE-44C2-B2D7-02019D740651}"/>
              </a:ext>
            </a:extLst>
          </p:cNvPr>
          <p:cNvSpPr txBox="1">
            <a:spLocks/>
          </p:cNvSpPr>
          <p:nvPr/>
        </p:nvSpPr>
        <p:spPr>
          <a:xfrm>
            <a:off x="3841793" y="2900738"/>
            <a:ext cx="268860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Sergej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5678E10B-DB26-4F82-AA65-80A19CF0D318}"/>
              </a:ext>
            </a:extLst>
          </p:cNvPr>
          <p:cNvSpPr txBox="1">
            <a:spLocks/>
          </p:cNvSpPr>
          <p:nvPr/>
        </p:nvSpPr>
        <p:spPr>
          <a:xfrm>
            <a:off x="10120113" y="3190264"/>
            <a:ext cx="268860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Iskra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6C30B816-526E-4BF2-8146-FAB2C62C28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7267" y="5444225"/>
            <a:ext cx="7866643" cy="102752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15EF6AB8-F1B9-4D25-B9D5-351062EFEAF2}"/>
              </a:ext>
            </a:extLst>
          </p:cNvPr>
          <p:cNvSpPr txBox="1">
            <a:spLocks/>
          </p:cNvSpPr>
          <p:nvPr/>
        </p:nvSpPr>
        <p:spPr>
          <a:xfrm>
            <a:off x="5126606" y="4452399"/>
            <a:ext cx="7053215" cy="6632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Add more characteristics of a good volunteer to the list.</a:t>
            </a:r>
            <a:r>
              <a:rPr lang="hr-HR" sz="2000" b="1" dirty="0"/>
              <a:t> </a:t>
            </a:r>
            <a:br>
              <a:rPr lang="hr-HR" sz="2000" b="1" dirty="0"/>
            </a:br>
            <a:r>
              <a:rPr lang="hr-HR" sz="2000" i="1" dirty="0"/>
              <a:t>Sastavi </a:t>
            </a:r>
            <a:r>
              <a:rPr lang="pl-PL" sz="2000" i="1" dirty="0"/>
              <a:t>popis osobina dobrog volontera i zapiši te karakteristike u bilježnicu.</a:t>
            </a: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4277205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5" grpId="0"/>
      <p:bldP spid="8" grpId="0"/>
      <p:bldP spid="10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2" y="12029"/>
            <a:ext cx="5107998" cy="6840065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113972" y="0"/>
            <a:ext cx="6636197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55.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042" y="2129050"/>
            <a:ext cx="11745916" cy="400871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07696" y="859811"/>
            <a:ext cx="7059261" cy="5508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Look at these volunteering options. What kind of a person is needed for each of them? Match.</a:t>
            </a:r>
            <a:r>
              <a:rPr lang="hr-HR" sz="2000" b="1" dirty="0"/>
              <a:t> </a:t>
            </a:r>
            <a:br>
              <a:rPr lang="hr-HR" sz="2000" b="1" dirty="0"/>
            </a:br>
            <a:r>
              <a:rPr lang="hr-HR" sz="2000" i="1" dirty="0"/>
              <a:t>Pročitaj sljedeće mogućnosti volontiranja. Kakva osoba je potreban za svaku od mogućnosti? Spoji.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5D75EBE1-F498-4911-8086-B8DA30C37CA4}"/>
              </a:ext>
            </a:extLst>
          </p:cNvPr>
          <p:cNvSpPr txBox="1">
            <a:spLocks/>
          </p:cNvSpPr>
          <p:nvPr/>
        </p:nvSpPr>
        <p:spPr>
          <a:xfrm>
            <a:off x="5107696" y="4133409"/>
            <a:ext cx="268860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04AC9734-10B1-4507-9882-D24F89E59F2F}"/>
              </a:ext>
            </a:extLst>
          </p:cNvPr>
          <p:cNvSpPr txBox="1">
            <a:spLocks/>
          </p:cNvSpPr>
          <p:nvPr/>
        </p:nvSpPr>
        <p:spPr>
          <a:xfrm>
            <a:off x="1321065" y="5057082"/>
            <a:ext cx="268860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e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FE6B7108-961B-457D-B396-876F4C81A0B8}"/>
              </a:ext>
            </a:extLst>
          </p:cNvPr>
          <p:cNvSpPr txBox="1">
            <a:spLocks/>
          </p:cNvSpPr>
          <p:nvPr/>
        </p:nvSpPr>
        <p:spPr>
          <a:xfrm>
            <a:off x="9817587" y="4133409"/>
            <a:ext cx="268860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FB791871-0E05-4131-AF8C-790F797B5DFA}"/>
              </a:ext>
            </a:extLst>
          </p:cNvPr>
          <p:cNvSpPr txBox="1">
            <a:spLocks/>
          </p:cNvSpPr>
          <p:nvPr/>
        </p:nvSpPr>
        <p:spPr>
          <a:xfrm>
            <a:off x="7796305" y="5040052"/>
            <a:ext cx="268860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882051FA-57B7-4A62-A343-71744C04E752}"/>
              </a:ext>
            </a:extLst>
          </p:cNvPr>
          <p:cNvSpPr txBox="1">
            <a:spLocks/>
          </p:cNvSpPr>
          <p:nvPr/>
        </p:nvSpPr>
        <p:spPr>
          <a:xfrm>
            <a:off x="11332488" y="5613494"/>
            <a:ext cx="268860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123567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6" grpId="0" build="p"/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" y="7931"/>
            <a:ext cx="5101381" cy="6830250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8122056" y="1050878"/>
            <a:ext cx="3879844" cy="225188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Apply for one of the volunteering positions above.</a:t>
            </a:r>
            <a:r>
              <a:rPr lang="hr-HR" sz="2000" b="1" dirty="0"/>
              <a:t> </a:t>
            </a:r>
            <a:r>
              <a:rPr lang="en-US" sz="2000" b="1" dirty="0"/>
              <a:t>Invent the name of the </a:t>
            </a:r>
            <a:r>
              <a:rPr lang="en-US" sz="2000" b="1" dirty="0" err="1"/>
              <a:t>organisation</a:t>
            </a:r>
            <a:r>
              <a:rPr lang="en-US" sz="2000" b="1" dirty="0"/>
              <a:t> and their address.</a:t>
            </a:r>
            <a:br>
              <a:rPr lang="hr-HR" sz="2000" b="1" dirty="0"/>
            </a:br>
            <a:r>
              <a:rPr lang="hr-HR" sz="2000" i="1" dirty="0"/>
              <a:t>Odaberi jednu od gore ponuđenih mogućnosti volontiranja i prijavi se za posao volontera popunjavanjem prijavnice.</a:t>
            </a:r>
          </a:p>
        </p:txBody>
      </p:sp>
      <p:pic>
        <p:nvPicPr>
          <p:cNvPr id="14" name="Slika 13">
            <a:extLst>
              <a:ext uri="{FF2B5EF4-FFF2-40B4-BE49-F238E27FC236}">
                <a16:creationId xmlns:a16="http://schemas.microsoft.com/office/drawing/2014/main" id="{348446D7-804E-42D8-B4BE-06CF4E69FE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99" y="0"/>
            <a:ext cx="7745505" cy="685800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5586E795-A1F3-4703-9220-F218D89FDBC4}"/>
              </a:ext>
            </a:extLst>
          </p:cNvPr>
          <p:cNvSpPr txBox="1">
            <a:spLocks/>
          </p:cNvSpPr>
          <p:nvPr/>
        </p:nvSpPr>
        <p:spPr>
          <a:xfrm>
            <a:off x="8122056" y="5547816"/>
            <a:ext cx="3930432" cy="74278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Naučeno možeš uvježbati na sljedećoj poveznici:</a:t>
            </a:r>
            <a:br>
              <a:rPr lang="hr-HR" sz="2000" i="1" dirty="0"/>
            </a:br>
            <a:r>
              <a:rPr lang="hr-HR" sz="2000" i="1" dirty="0">
                <a:hlinkClick r:id="rId4"/>
              </a:rPr>
              <a:t>https://wordwall.net/play/846/056/100</a:t>
            </a: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338384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11" grpId="0" uiExpand="1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2758</TotalTime>
  <Words>270</Words>
  <Application>Microsoft Office PowerPoint</Application>
  <PresentationFormat>Široki zaslon</PresentationFormat>
  <Paragraphs>81</Paragraphs>
  <Slides>8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Cambria</vt:lpstr>
      <vt:lpstr>Tema sustava Office</vt:lpstr>
      <vt:lpstr>UNIT 4;  Earth Matters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OF KIN</dc:title>
  <dc:creator>Siniša Vuksan</dc:creator>
  <cp:lastModifiedBy>Siniša Vuksan</cp:lastModifiedBy>
  <cp:revision>261</cp:revision>
  <dcterms:created xsi:type="dcterms:W3CDTF">2020-09-12T11:20:19Z</dcterms:created>
  <dcterms:modified xsi:type="dcterms:W3CDTF">2021-02-19T11:55:57Z</dcterms:modified>
</cp:coreProperties>
</file>